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4008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61"/>
    <a:srgbClr val="D0CECE"/>
    <a:srgbClr val="1A237E"/>
    <a:srgbClr val="B71C1C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26" y="3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673418"/>
            <a:ext cx="4800600" cy="143256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161223"/>
            <a:ext cx="4800600" cy="993457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0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219075"/>
            <a:ext cx="1380173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19075"/>
            <a:ext cx="4060508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2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1025843"/>
            <a:ext cx="5520690" cy="1711642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753678"/>
            <a:ext cx="5520690" cy="900112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0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095375"/>
            <a:ext cx="272034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095375"/>
            <a:ext cx="272034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9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19075"/>
            <a:ext cx="552069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008698"/>
            <a:ext cx="2707838" cy="494347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503045"/>
            <a:ext cx="2707838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008698"/>
            <a:ext cx="2721174" cy="494347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503045"/>
            <a:ext cx="2721174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7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8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74320"/>
            <a:ext cx="2064424" cy="96012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92455"/>
            <a:ext cx="3240405" cy="2924175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234440"/>
            <a:ext cx="2064424" cy="2286953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6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74320"/>
            <a:ext cx="2064424" cy="96012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92455"/>
            <a:ext cx="3240405" cy="2924175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234440"/>
            <a:ext cx="2064424" cy="2286953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7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19075"/>
            <a:ext cx="552069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095375"/>
            <a:ext cx="552069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813810"/>
            <a:ext cx="14401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3031-18BB-4E7D-9091-7A1BF3C2CB1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813810"/>
            <a:ext cx="216027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813810"/>
            <a:ext cx="14401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6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0D5863C-2B8C-D31B-4758-4EE27D858243}"/>
              </a:ext>
            </a:extLst>
          </p:cNvPr>
          <p:cNvCxnSpPr>
            <a:cxnSpLocks/>
            <a:endCxn id="62" idx="2"/>
          </p:cNvCxnSpPr>
          <p:nvPr/>
        </p:nvCxnSpPr>
        <p:spPr>
          <a:xfrm rot="5400000" flipH="1" flipV="1">
            <a:off x="2398359" y="2018104"/>
            <a:ext cx="1097925" cy="468382"/>
          </a:xfrm>
          <a:prstGeom prst="bentConnector2">
            <a:avLst/>
          </a:prstGeom>
          <a:ln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29C3894-BFB3-D7F8-8E1C-1CB592AC7BC5}"/>
              </a:ext>
            </a:extLst>
          </p:cNvPr>
          <p:cNvSpPr/>
          <p:nvPr/>
        </p:nvSpPr>
        <p:spPr>
          <a:xfrm>
            <a:off x="1168402" y="855155"/>
            <a:ext cx="4536877" cy="2356328"/>
          </a:xfrm>
          <a:prstGeom prst="roundRect">
            <a:avLst/>
          </a:prstGeom>
          <a:noFill/>
          <a:ln w="38100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EEA597-5DE1-372C-01DB-541573747BCC}"/>
              </a:ext>
            </a:extLst>
          </p:cNvPr>
          <p:cNvSpPr txBox="1"/>
          <p:nvPr/>
        </p:nvSpPr>
        <p:spPr>
          <a:xfrm>
            <a:off x="1448587" y="3586301"/>
            <a:ext cx="695523" cy="23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2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X(t)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672E41-60A8-69CE-3B34-149B7436D619}"/>
              </a:ext>
            </a:extLst>
          </p:cNvPr>
          <p:cNvSpPr txBox="1"/>
          <p:nvPr/>
        </p:nvSpPr>
        <p:spPr>
          <a:xfrm>
            <a:off x="4805017" y="160378"/>
            <a:ext cx="695523" cy="23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2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Y(t)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07D6D6-FF21-39AE-C982-FAE758A9A15D}"/>
              </a:ext>
            </a:extLst>
          </p:cNvPr>
          <p:cNvSpPr txBox="1"/>
          <p:nvPr/>
        </p:nvSpPr>
        <p:spPr>
          <a:xfrm>
            <a:off x="5827268" y="2670185"/>
            <a:ext cx="571369" cy="23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2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H(t)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B93408-3591-5807-897F-E05A241F0374}"/>
              </a:ext>
            </a:extLst>
          </p:cNvPr>
          <p:cNvSpPr txBox="1"/>
          <p:nvPr/>
        </p:nvSpPr>
        <p:spPr>
          <a:xfrm>
            <a:off x="167087" y="2697457"/>
            <a:ext cx="695523" cy="142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en-US" sz="2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H(t-1)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32A8FF4-64A9-762B-1E55-E3C0D3C26462}"/>
              </a:ext>
            </a:extLst>
          </p:cNvPr>
          <p:cNvSpPr/>
          <p:nvPr/>
        </p:nvSpPr>
        <p:spPr>
          <a:xfrm>
            <a:off x="1508348" y="3429919"/>
            <a:ext cx="576000" cy="576000"/>
          </a:xfrm>
          <a:prstGeom prst="ellipse">
            <a:avLst/>
          </a:prstGeom>
          <a:noFill/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90E740-B190-073F-0734-5B002BAA3964}"/>
              </a:ext>
            </a:extLst>
          </p:cNvPr>
          <p:cNvSpPr/>
          <p:nvPr/>
        </p:nvSpPr>
        <p:spPr>
          <a:xfrm>
            <a:off x="4864778" y="17910"/>
            <a:ext cx="576000" cy="576000"/>
          </a:xfrm>
          <a:prstGeom prst="ellipse">
            <a:avLst/>
          </a:prstGeom>
          <a:noFill/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65D7CC-1CA3-4462-3294-B09D6C123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339" y="-3001055"/>
            <a:ext cx="3200400" cy="19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C4EC6-5FC9-3FB4-81B6-D86B4059452D}"/>
              </a:ext>
            </a:extLst>
          </p:cNvPr>
          <p:cNvSpPr txBox="1"/>
          <p:nvPr/>
        </p:nvSpPr>
        <p:spPr>
          <a:xfrm>
            <a:off x="102822" y="1161489"/>
            <a:ext cx="695523" cy="142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en-US" sz="2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C(t-1)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2E18C7-5AB2-A86C-7BC3-BC970C38B84D}"/>
              </a:ext>
            </a:extLst>
          </p:cNvPr>
          <p:cNvSpPr txBox="1"/>
          <p:nvPr/>
        </p:nvSpPr>
        <p:spPr>
          <a:xfrm>
            <a:off x="5869940" y="1161489"/>
            <a:ext cx="555836" cy="142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en-US" sz="2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C(t)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ED489C-A015-AF26-E113-F044E4B3BCA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98345" y="1232631"/>
            <a:ext cx="5071595" cy="0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C2826AD-5981-29B2-34B1-015FBA90E451}"/>
              </a:ext>
            </a:extLst>
          </p:cNvPr>
          <p:cNvSpPr/>
          <p:nvPr/>
        </p:nvSpPr>
        <p:spPr>
          <a:xfrm>
            <a:off x="1891530" y="1041608"/>
            <a:ext cx="296997" cy="301701"/>
          </a:xfrm>
          <a:prstGeom prst="ellipse">
            <a:avLst/>
          </a:prstGeom>
          <a:solidFill>
            <a:schemeClr val="bg1"/>
          </a:solidFill>
          <a:ln w="38100"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×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ADAB2E-6638-76B8-813E-188CB0786C64}"/>
              </a:ext>
            </a:extLst>
          </p:cNvPr>
          <p:cNvSpPr/>
          <p:nvPr/>
        </p:nvSpPr>
        <p:spPr>
          <a:xfrm>
            <a:off x="3181512" y="1063278"/>
            <a:ext cx="296997" cy="301701"/>
          </a:xfrm>
          <a:prstGeom prst="ellipse">
            <a:avLst/>
          </a:prstGeom>
          <a:solidFill>
            <a:schemeClr val="bg1"/>
          </a:solidFill>
          <a:ln w="38100"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50578F-CE1C-A46E-024C-FA7E962CD6C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2040029" y="1343309"/>
            <a:ext cx="0" cy="1447470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975DA2-7005-7B2F-F353-E9498BFBAF75}"/>
              </a:ext>
            </a:extLst>
          </p:cNvPr>
          <p:cNvCxnSpPr>
            <a:cxnSpLocks/>
            <a:stCxn id="27" idx="3"/>
            <a:endCxn id="75" idx="2"/>
          </p:cNvCxnSpPr>
          <p:nvPr/>
        </p:nvCxnSpPr>
        <p:spPr>
          <a:xfrm>
            <a:off x="862610" y="2768599"/>
            <a:ext cx="3508601" cy="35928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216922-FF04-02E0-860A-905589EA37CA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796348" y="2765956"/>
            <a:ext cx="0" cy="663963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F90B27-63AA-82A7-6821-194D2F0EEE64}"/>
              </a:ext>
            </a:extLst>
          </p:cNvPr>
          <p:cNvCxnSpPr>
            <a:cxnSpLocks/>
            <a:endCxn id="15" idx="4"/>
          </p:cNvCxnSpPr>
          <p:nvPr/>
        </p:nvCxnSpPr>
        <p:spPr>
          <a:xfrm flipH="1" flipV="1">
            <a:off x="3330011" y="1364979"/>
            <a:ext cx="4130" cy="1425908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DF0B40-ECD2-B38E-B450-97B65C0F7DCA}"/>
              </a:ext>
            </a:extLst>
          </p:cNvPr>
          <p:cNvSpPr/>
          <p:nvPr/>
        </p:nvSpPr>
        <p:spPr>
          <a:xfrm>
            <a:off x="3002023" y="2132963"/>
            <a:ext cx="664237" cy="30170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tanh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16C03DD-1BFA-2D41-FB28-8A3A55E21C6B}"/>
              </a:ext>
            </a:extLst>
          </p:cNvPr>
          <p:cNvSpPr/>
          <p:nvPr/>
        </p:nvSpPr>
        <p:spPr>
          <a:xfrm>
            <a:off x="3181512" y="1552481"/>
            <a:ext cx="296997" cy="301701"/>
          </a:xfrm>
          <a:prstGeom prst="ellipse">
            <a:avLst/>
          </a:prstGeom>
          <a:solidFill>
            <a:schemeClr val="bg1"/>
          </a:solidFill>
          <a:ln w="38100"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×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EE63E8A-3866-7667-6FF7-01C5C2EBFA29}"/>
              </a:ext>
            </a:extLst>
          </p:cNvPr>
          <p:cNvSpPr/>
          <p:nvPr/>
        </p:nvSpPr>
        <p:spPr>
          <a:xfrm>
            <a:off x="1855057" y="2132855"/>
            <a:ext cx="382775" cy="30170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el-G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σ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5E15459-89D9-4397-3988-AE140D1D5D00}"/>
              </a:ext>
            </a:extLst>
          </p:cNvPr>
          <p:cNvSpPr/>
          <p:nvPr/>
        </p:nvSpPr>
        <p:spPr>
          <a:xfrm>
            <a:off x="2515792" y="2132963"/>
            <a:ext cx="382775" cy="30170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el-G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σ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AE5020E-F431-751B-DD49-4760BF22B07A}"/>
              </a:ext>
            </a:extLst>
          </p:cNvPr>
          <p:cNvSpPr/>
          <p:nvPr/>
        </p:nvSpPr>
        <p:spPr>
          <a:xfrm>
            <a:off x="3559426" y="2647991"/>
            <a:ext cx="382775" cy="30170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el-G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σ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5FFE3B5-AE59-358C-3BAE-5E0E427566F1}"/>
              </a:ext>
            </a:extLst>
          </p:cNvPr>
          <p:cNvSpPr/>
          <p:nvPr/>
        </p:nvSpPr>
        <p:spPr>
          <a:xfrm>
            <a:off x="4371211" y="2653676"/>
            <a:ext cx="296997" cy="301701"/>
          </a:xfrm>
          <a:prstGeom prst="ellipse">
            <a:avLst/>
          </a:prstGeom>
          <a:solidFill>
            <a:schemeClr val="bg1"/>
          </a:solidFill>
          <a:ln w="38100"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×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141A3BB-467D-CF58-A6C8-D47F33BC4251}"/>
              </a:ext>
            </a:extLst>
          </p:cNvPr>
          <p:cNvCxnSpPr>
            <a:cxnSpLocks/>
            <a:stCxn id="75" idx="6"/>
            <a:endCxn id="25" idx="1"/>
          </p:cNvCxnSpPr>
          <p:nvPr/>
        </p:nvCxnSpPr>
        <p:spPr>
          <a:xfrm flipV="1">
            <a:off x="4668208" y="2786563"/>
            <a:ext cx="1159060" cy="17964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8EAD054-83E4-B040-E7EE-8EEDA19C87C6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513646" y="1239575"/>
            <a:ext cx="6064" cy="1414101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19CD6A6-C08C-06D9-0283-E97AB9CD8ADD}"/>
              </a:ext>
            </a:extLst>
          </p:cNvPr>
          <p:cNvSpPr/>
          <p:nvPr/>
        </p:nvSpPr>
        <p:spPr>
          <a:xfrm>
            <a:off x="4181528" y="2132855"/>
            <a:ext cx="664237" cy="30170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tanh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78A65B-08C0-C516-CB00-2336838246AF}"/>
              </a:ext>
            </a:extLst>
          </p:cNvPr>
          <p:cNvSpPr txBox="1"/>
          <p:nvPr/>
        </p:nvSpPr>
        <p:spPr>
          <a:xfrm>
            <a:off x="1686565" y="1655161"/>
            <a:ext cx="407522" cy="19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f(t)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FAA839-B35B-8A94-73F9-78C4B190FA11}"/>
              </a:ext>
            </a:extLst>
          </p:cNvPr>
          <p:cNvSpPr txBox="1"/>
          <p:nvPr/>
        </p:nvSpPr>
        <p:spPr>
          <a:xfrm>
            <a:off x="2382338" y="1662263"/>
            <a:ext cx="407522" cy="19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baseline="-25000" dirty="0" err="1">
                <a:latin typeface="Times New Roman" panose="02020603050405020304" pitchFamily="18" charset="0"/>
                <a:cs typeface="B Zar" panose="00000400000000000000" pitchFamily="2" charset="-78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(t)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83CDAF1-A790-3F8C-A423-046026878468}"/>
              </a:ext>
            </a:extLst>
          </p:cNvPr>
          <p:cNvSpPr txBox="1"/>
          <p:nvPr/>
        </p:nvSpPr>
        <p:spPr>
          <a:xfrm>
            <a:off x="2987198" y="1813798"/>
            <a:ext cx="407522" cy="19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g(t)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170439-BBA3-5D5A-D8EE-B52C0C476E09}"/>
              </a:ext>
            </a:extLst>
          </p:cNvPr>
          <p:cNvSpPr txBox="1"/>
          <p:nvPr/>
        </p:nvSpPr>
        <p:spPr>
          <a:xfrm>
            <a:off x="3962767" y="2804526"/>
            <a:ext cx="407522" cy="19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o(t)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FA0AC49-AB2B-6B04-F57D-D9FD9D7688FC}"/>
              </a:ext>
            </a:extLst>
          </p:cNvPr>
          <p:cNvSpPr/>
          <p:nvPr/>
        </p:nvSpPr>
        <p:spPr>
          <a:xfrm>
            <a:off x="5048406" y="1082832"/>
            <a:ext cx="208744" cy="319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6AD224-F9C0-F0D7-4482-CC18A82330F0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5152778" y="593910"/>
            <a:ext cx="0" cy="2210616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1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221</TotalTime>
  <Words>49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T</dc:creator>
  <cp:lastModifiedBy>M T</cp:lastModifiedBy>
  <cp:revision>16</cp:revision>
  <dcterms:created xsi:type="dcterms:W3CDTF">2023-01-19T08:29:07Z</dcterms:created>
  <dcterms:modified xsi:type="dcterms:W3CDTF">2023-01-21T13:29:19Z</dcterms:modified>
</cp:coreProperties>
</file>