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64008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1A237E"/>
    <a:srgbClr val="B71C1C"/>
    <a:srgbClr val="616161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4660"/>
  </p:normalViewPr>
  <p:slideViewPr>
    <p:cSldViewPr snapToGrid="0">
      <p:cViewPr>
        <p:scale>
          <a:sx n="125" d="100"/>
          <a:sy n="125" d="100"/>
        </p:scale>
        <p:origin x="252" y="3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673418"/>
            <a:ext cx="4800600" cy="143256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161223"/>
            <a:ext cx="4800600" cy="993457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0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219075"/>
            <a:ext cx="1380173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219075"/>
            <a:ext cx="4060508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2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4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1025843"/>
            <a:ext cx="5520690" cy="1711642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2753678"/>
            <a:ext cx="5520690" cy="900112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0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095375"/>
            <a:ext cx="272034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095375"/>
            <a:ext cx="272034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9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19075"/>
            <a:ext cx="552069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008698"/>
            <a:ext cx="2707838" cy="494347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503045"/>
            <a:ext cx="2707838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008698"/>
            <a:ext cx="2721174" cy="494347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503045"/>
            <a:ext cx="2721174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7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8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74320"/>
            <a:ext cx="2064424" cy="960120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592455"/>
            <a:ext cx="3240405" cy="2924175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234440"/>
            <a:ext cx="2064424" cy="2286953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6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74320"/>
            <a:ext cx="2064424" cy="960120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592455"/>
            <a:ext cx="3240405" cy="2924175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234440"/>
            <a:ext cx="2064424" cy="2286953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7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219075"/>
            <a:ext cx="552069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095375"/>
            <a:ext cx="552069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3813810"/>
            <a:ext cx="14401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03031-18BB-4E7D-9091-7A1BF3C2CB1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3813810"/>
            <a:ext cx="216027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3813810"/>
            <a:ext cx="14401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6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0C59F54-1CFF-4D82-1D01-FB4CAC207CAB}"/>
              </a:ext>
            </a:extLst>
          </p:cNvPr>
          <p:cNvCxnSpPr>
            <a:cxnSpLocks/>
            <a:stCxn id="22" idx="3"/>
            <a:endCxn id="60" idx="4"/>
          </p:cNvCxnSpPr>
          <p:nvPr/>
        </p:nvCxnSpPr>
        <p:spPr>
          <a:xfrm flipV="1">
            <a:off x="4344988" y="681351"/>
            <a:ext cx="534188" cy="1261733"/>
          </a:xfrm>
          <a:prstGeom prst="bentConnector2">
            <a:avLst/>
          </a:prstGeom>
          <a:ln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647C2C9-B669-7F89-0F76-61484D267B5C}"/>
              </a:ext>
            </a:extLst>
          </p:cNvPr>
          <p:cNvSpPr/>
          <p:nvPr/>
        </p:nvSpPr>
        <p:spPr>
          <a:xfrm>
            <a:off x="4509649" y="959258"/>
            <a:ext cx="710882" cy="40377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A23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29C3894-BFB3-D7F8-8E1C-1CB592AC7BC5}"/>
              </a:ext>
            </a:extLst>
          </p:cNvPr>
          <p:cNvSpPr/>
          <p:nvPr/>
        </p:nvSpPr>
        <p:spPr>
          <a:xfrm>
            <a:off x="1168402" y="855155"/>
            <a:ext cx="4536877" cy="2356328"/>
          </a:xfrm>
          <a:prstGeom prst="roundRect">
            <a:avLst/>
          </a:prstGeom>
          <a:noFill/>
          <a:ln w="38100">
            <a:solidFill>
              <a:srgbClr val="B7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EEEA597-5DE1-372C-01DB-541573747BCC}"/>
              </a:ext>
            </a:extLst>
          </p:cNvPr>
          <p:cNvSpPr txBox="1"/>
          <p:nvPr/>
        </p:nvSpPr>
        <p:spPr>
          <a:xfrm>
            <a:off x="1627110" y="3608210"/>
            <a:ext cx="695523" cy="23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24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X(t)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7A5D73-2845-8140-D3FD-D5DC44C61B91}"/>
              </a:ext>
            </a:extLst>
          </p:cNvPr>
          <p:cNvGrpSpPr/>
          <p:nvPr/>
        </p:nvGrpSpPr>
        <p:grpSpPr>
          <a:xfrm>
            <a:off x="3499698" y="1688882"/>
            <a:ext cx="979698" cy="456087"/>
            <a:chOff x="3499698" y="1460280"/>
            <a:chExt cx="979698" cy="45608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3D7C3DC-88E5-4859-C922-1A2C7F2F14C6}"/>
                </a:ext>
              </a:extLst>
            </p:cNvPr>
            <p:cNvSpPr txBox="1"/>
            <p:nvPr/>
          </p:nvSpPr>
          <p:spPr>
            <a:xfrm>
              <a:off x="3499698" y="1460280"/>
              <a:ext cx="9796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aseline="-25000" dirty="0">
                  <a:latin typeface="Times New Roman" panose="02020603050405020304" pitchFamily="18" charset="0"/>
                  <a:cs typeface="B Zar" panose="00000400000000000000" pitchFamily="2" charset="-78"/>
                </a:rPr>
                <a:t>tanh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DDF0B40-ECD2-B38E-B450-97B65C0F7DCA}"/>
                </a:ext>
              </a:extLst>
            </p:cNvPr>
            <p:cNvSpPr/>
            <p:nvPr/>
          </p:nvSpPr>
          <p:spPr>
            <a:xfrm>
              <a:off x="3634106" y="1512596"/>
              <a:ext cx="710882" cy="403771"/>
            </a:xfrm>
            <a:prstGeom prst="roundRect">
              <a:avLst/>
            </a:prstGeom>
            <a:noFill/>
            <a:ln w="38100">
              <a:solidFill>
                <a:srgbClr val="1A23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9672E41-60A8-69CE-3B34-149B7436D619}"/>
              </a:ext>
            </a:extLst>
          </p:cNvPr>
          <p:cNvSpPr txBox="1"/>
          <p:nvPr/>
        </p:nvSpPr>
        <p:spPr>
          <a:xfrm>
            <a:off x="4531415" y="247818"/>
            <a:ext cx="695523" cy="23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24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Y(t)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07D6D6-FF21-39AE-C982-FAE758A9A15D}"/>
              </a:ext>
            </a:extLst>
          </p:cNvPr>
          <p:cNvSpPr txBox="1"/>
          <p:nvPr/>
        </p:nvSpPr>
        <p:spPr>
          <a:xfrm>
            <a:off x="5829433" y="2245505"/>
            <a:ext cx="571369" cy="23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24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H(t)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B93408-3591-5807-897F-E05A241F0374}"/>
              </a:ext>
            </a:extLst>
          </p:cNvPr>
          <p:cNvSpPr txBox="1"/>
          <p:nvPr/>
        </p:nvSpPr>
        <p:spPr>
          <a:xfrm>
            <a:off x="196115" y="1519605"/>
            <a:ext cx="695523" cy="142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0"/>
              </a:lnSpc>
            </a:pPr>
            <a:r>
              <a:rPr lang="en-US" sz="24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H(t-1)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BBFE4E3-1C8D-18FE-E96C-5F5A9B2F681D}"/>
              </a:ext>
            </a:extLst>
          </p:cNvPr>
          <p:cNvCxnSpPr>
            <a:cxnSpLocks/>
            <a:stCxn id="59" idx="0"/>
            <a:endCxn id="22" idx="1"/>
          </p:cNvCxnSpPr>
          <p:nvPr/>
        </p:nvCxnSpPr>
        <p:spPr>
          <a:xfrm rot="5400000" flipH="1" flipV="1">
            <a:off x="2050117" y="1867840"/>
            <a:ext cx="1508745" cy="1659235"/>
          </a:xfrm>
          <a:prstGeom prst="bentConnector2">
            <a:avLst/>
          </a:prstGeom>
          <a:ln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1C3ECC9-2CDA-1F7F-B59D-ACBEEB86365F}"/>
              </a:ext>
            </a:extLst>
          </p:cNvPr>
          <p:cNvCxnSpPr>
            <a:cxnSpLocks/>
            <a:stCxn id="27" idx="3"/>
            <a:endCxn id="22" idx="1"/>
          </p:cNvCxnSpPr>
          <p:nvPr/>
        </p:nvCxnSpPr>
        <p:spPr>
          <a:xfrm>
            <a:off x="891636" y="1590747"/>
            <a:ext cx="2742470" cy="352337"/>
          </a:xfrm>
          <a:prstGeom prst="bentConnector3">
            <a:avLst>
              <a:gd name="adj1" fmla="val 50000"/>
            </a:avLst>
          </a:prstGeom>
          <a:ln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F140B58-B3A2-CA34-54E8-40DE43CFD7F4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4344990" y="1943084"/>
            <a:ext cx="1484443" cy="418801"/>
          </a:xfrm>
          <a:prstGeom prst="bentConnector3">
            <a:avLst>
              <a:gd name="adj1" fmla="val 50000"/>
            </a:avLst>
          </a:prstGeom>
          <a:ln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99DFC27-2C2C-12F5-7715-5A3DAD4A5FED}"/>
              </a:ext>
            </a:extLst>
          </p:cNvPr>
          <p:cNvSpPr txBox="1"/>
          <p:nvPr/>
        </p:nvSpPr>
        <p:spPr>
          <a:xfrm>
            <a:off x="4375241" y="906940"/>
            <a:ext cx="979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aseline="-25000" dirty="0" err="1">
                <a:latin typeface="Times New Roman" panose="02020603050405020304" pitchFamily="18" charset="0"/>
                <a:cs typeface="B Zar" panose="00000400000000000000" pitchFamily="2" charset="-78"/>
              </a:rPr>
              <a:t>softmax</a:t>
            </a:r>
            <a:endParaRPr lang="en-US" sz="2400" baseline="-25000" dirty="0"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32A8FF4-64A9-762B-1E55-E3C0D3C26462}"/>
              </a:ext>
            </a:extLst>
          </p:cNvPr>
          <p:cNvSpPr/>
          <p:nvPr/>
        </p:nvSpPr>
        <p:spPr>
          <a:xfrm>
            <a:off x="1686871" y="3451828"/>
            <a:ext cx="576000" cy="576000"/>
          </a:xfrm>
          <a:prstGeom prst="ellipse">
            <a:avLst/>
          </a:prstGeom>
          <a:noFill/>
          <a:ln w="38100">
            <a:solidFill>
              <a:srgbClr val="1A23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90E740-B190-073F-0734-5B002BAA3964}"/>
              </a:ext>
            </a:extLst>
          </p:cNvPr>
          <p:cNvSpPr/>
          <p:nvPr/>
        </p:nvSpPr>
        <p:spPr>
          <a:xfrm>
            <a:off x="4591176" y="105350"/>
            <a:ext cx="576000" cy="576000"/>
          </a:xfrm>
          <a:prstGeom prst="ellipse">
            <a:avLst/>
          </a:prstGeom>
          <a:noFill/>
          <a:ln w="38100">
            <a:solidFill>
              <a:srgbClr val="1A23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1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98</TotalTime>
  <Words>18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T</dc:creator>
  <cp:lastModifiedBy>M T</cp:lastModifiedBy>
  <cp:revision>13</cp:revision>
  <dcterms:created xsi:type="dcterms:W3CDTF">2023-01-19T08:29:07Z</dcterms:created>
  <dcterms:modified xsi:type="dcterms:W3CDTF">2023-01-21T08:18:35Z</dcterms:modified>
</cp:coreProperties>
</file>