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CDF"/>
    <a:srgbClr val="F2FCDE"/>
    <a:srgbClr val="F0FCD9"/>
    <a:srgbClr val="EEFCD4"/>
    <a:srgbClr val="F4F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122363"/>
            <a:ext cx="8572500" cy="2387600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602038"/>
            <a:ext cx="8572500" cy="1655762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3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65125"/>
            <a:ext cx="2464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65125"/>
            <a:ext cx="725090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4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709739"/>
            <a:ext cx="9858375" cy="2852737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589464"/>
            <a:ext cx="9858375" cy="1500187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65126"/>
            <a:ext cx="985837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681163"/>
            <a:ext cx="4835425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505075"/>
            <a:ext cx="48354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681163"/>
            <a:ext cx="4859239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505075"/>
            <a:ext cx="485923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87426"/>
            <a:ext cx="5786438" cy="4873625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3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87426"/>
            <a:ext cx="5786438" cy="4873625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65126"/>
            <a:ext cx="9858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825625"/>
            <a:ext cx="9858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FCBA-4946-4A16-99E3-04E72A611EA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356351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536B-52CB-4717-A9A9-55C6C5BC0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E0937-98A9-F467-4296-935976C5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8" y="0"/>
            <a:ext cx="1138103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3468B4-CA3F-1CAD-D855-A89D7D289F35}"/>
              </a:ext>
            </a:extLst>
          </p:cNvPr>
          <p:cNvSpPr/>
          <p:nvPr/>
        </p:nvSpPr>
        <p:spPr>
          <a:xfrm>
            <a:off x="-79679" y="2640436"/>
            <a:ext cx="1191237" cy="788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cs typeface="B Zar" panose="00000400000000000000" pitchFamily="2" charset="-78"/>
              </a:rPr>
              <a:t>رمزگشای تشخیص هدف</a:t>
            </a:r>
            <a:endParaRPr lang="en-US" sz="24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6131E-7506-DDBD-9E89-59F7AD498CDA}"/>
              </a:ext>
            </a:extLst>
          </p:cNvPr>
          <p:cNvSpPr/>
          <p:nvPr/>
        </p:nvSpPr>
        <p:spPr>
          <a:xfrm>
            <a:off x="10215011" y="1979104"/>
            <a:ext cx="1213608" cy="788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cs typeface="B Zar" panose="00000400000000000000" pitchFamily="2" charset="-78"/>
              </a:rPr>
              <a:t>رمزگشای پر کردن جای خالی</a:t>
            </a:r>
            <a:endParaRPr lang="en-US" sz="24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298-7E63-E7C3-BED4-506880650DD4}"/>
              </a:ext>
            </a:extLst>
          </p:cNvPr>
          <p:cNvSpPr/>
          <p:nvPr/>
        </p:nvSpPr>
        <p:spPr>
          <a:xfrm>
            <a:off x="10215011" y="4958594"/>
            <a:ext cx="939567" cy="788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cs typeface="B Zar" panose="00000400000000000000" pitchFamily="2" charset="-78"/>
              </a:rPr>
              <a:t>رمزنگار مشترک</a:t>
            </a:r>
            <a:endParaRPr lang="en-US" sz="24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9844A3-67E2-23FB-A423-9602E9DDDE56}"/>
              </a:ext>
            </a:extLst>
          </p:cNvPr>
          <p:cNvSpPr/>
          <p:nvPr/>
        </p:nvSpPr>
        <p:spPr>
          <a:xfrm>
            <a:off x="10098962" y="5908297"/>
            <a:ext cx="1213608" cy="788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>
                <a:solidFill>
                  <a:schemeClr val="tx1"/>
                </a:solidFill>
                <a:cs typeface="B Zar" panose="00000400000000000000" pitchFamily="2" charset="-78"/>
              </a:rPr>
              <a:t>تعبیه‌ی واژه‌ها</a:t>
            </a:r>
            <a:endParaRPr lang="en-US" sz="24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4D35F0-BE3D-1060-C31B-1C96B95B4F38}"/>
              </a:ext>
            </a:extLst>
          </p:cNvPr>
          <p:cNvSpPr/>
          <p:nvPr/>
        </p:nvSpPr>
        <p:spPr>
          <a:xfrm>
            <a:off x="6870598" y="746621"/>
            <a:ext cx="1213608" cy="280681"/>
          </a:xfrm>
          <a:prstGeom prst="rect">
            <a:avLst/>
          </a:prstGeom>
          <a:solidFill>
            <a:srgbClr val="F4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dirty="0">
                <a:solidFill>
                  <a:schemeClr val="tx1"/>
                </a:solidFill>
                <a:cs typeface="B Zar" panose="00000400000000000000" pitchFamily="2" charset="-78"/>
              </a:rPr>
              <a:t>سافت‌مکس</a:t>
            </a:r>
            <a:endParaRPr lang="en-US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D1426-64D2-63B8-C8FA-058E44BBC2B1}"/>
              </a:ext>
            </a:extLst>
          </p:cNvPr>
          <p:cNvSpPr/>
          <p:nvPr/>
        </p:nvSpPr>
        <p:spPr>
          <a:xfrm>
            <a:off x="6609142" y="1452694"/>
            <a:ext cx="1753299" cy="280681"/>
          </a:xfrm>
          <a:prstGeom prst="rect">
            <a:avLst/>
          </a:prstGeom>
          <a:solidFill>
            <a:srgbClr val="F4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dirty="0">
                <a:solidFill>
                  <a:schemeClr val="tx1"/>
                </a:solidFill>
                <a:cs typeface="B Zar" panose="00000400000000000000" pitchFamily="2" charset="-78"/>
              </a:rPr>
              <a:t>الحاق + خطی</a:t>
            </a:r>
            <a:endParaRPr lang="en-US" sz="20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A3BC8-5E7E-49EE-6EC8-8DDA5E3E7992}"/>
              </a:ext>
            </a:extLst>
          </p:cNvPr>
          <p:cNvSpPr/>
          <p:nvPr/>
        </p:nvSpPr>
        <p:spPr>
          <a:xfrm>
            <a:off x="5821974" y="2199313"/>
            <a:ext cx="3334626" cy="501942"/>
          </a:xfrm>
          <a:prstGeom prst="rect">
            <a:avLst/>
          </a:prstGeom>
          <a:solidFill>
            <a:srgbClr val="F2F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dirty="0">
                <a:solidFill>
                  <a:schemeClr val="tx1"/>
                </a:solidFill>
                <a:cs typeface="B Zar" panose="00000400000000000000" pitchFamily="2" charset="-78"/>
              </a:rPr>
              <a:t>توجه چند سر آگاه از موقعیت</a:t>
            </a:r>
            <a:endParaRPr lang="en-US" sz="2000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379CE2-5983-C446-148B-198DF05D1A26}"/>
              </a:ext>
            </a:extLst>
          </p:cNvPr>
          <p:cNvSpPr/>
          <p:nvPr/>
        </p:nvSpPr>
        <p:spPr>
          <a:xfrm>
            <a:off x="2311195" y="1643368"/>
            <a:ext cx="1213608" cy="280681"/>
          </a:xfrm>
          <a:prstGeom prst="rect">
            <a:avLst/>
          </a:prstGeom>
          <a:solidFill>
            <a:srgbClr val="F2F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dirty="0">
                <a:solidFill>
                  <a:schemeClr val="tx1"/>
                </a:solidFill>
                <a:cs typeface="B Zar" panose="00000400000000000000" pitchFamily="2" charset="-78"/>
              </a:rPr>
              <a:t>سافت‌مکس</a:t>
            </a:r>
            <a:endParaRPr lang="en-US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F17A5-92DF-3A9C-4F25-32E459C0A121}"/>
              </a:ext>
            </a:extLst>
          </p:cNvPr>
          <p:cNvSpPr/>
          <p:nvPr/>
        </p:nvSpPr>
        <p:spPr>
          <a:xfrm>
            <a:off x="2253158" y="2387016"/>
            <a:ext cx="1213608" cy="280681"/>
          </a:xfrm>
          <a:prstGeom prst="rect">
            <a:avLst/>
          </a:prstGeom>
          <a:solidFill>
            <a:srgbClr val="F0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dirty="0">
                <a:solidFill>
                  <a:schemeClr val="tx1"/>
                </a:solidFill>
                <a:cs typeface="B Zar" panose="00000400000000000000" pitchFamily="2" charset="-78"/>
              </a:rPr>
              <a:t>لایه‌ی خطی</a:t>
            </a:r>
            <a:endParaRPr lang="en-US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A1BD6-7D66-FB7A-5441-FB720A42C9ED}"/>
              </a:ext>
            </a:extLst>
          </p:cNvPr>
          <p:cNvSpPr/>
          <p:nvPr/>
        </p:nvSpPr>
        <p:spPr>
          <a:xfrm>
            <a:off x="2253159" y="3070371"/>
            <a:ext cx="1341541" cy="570451"/>
          </a:xfrm>
          <a:prstGeom prst="rect">
            <a:avLst/>
          </a:prstGeom>
          <a:solidFill>
            <a:srgbClr val="EEF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dirty="0">
                <a:solidFill>
                  <a:schemeClr val="tx1"/>
                </a:solidFill>
                <a:cs typeface="B Zar" panose="00000400000000000000" pitchFamily="2" charset="-78"/>
              </a:rPr>
              <a:t>توجه چندسر</a:t>
            </a:r>
            <a:endParaRPr lang="en-US" dirty="0">
              <a:solidFill>
                <a:schemeClr val="tx1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424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1</cp:revision>
  <dcterms:created xsi:type="dcterms:W3CDTF">2023-02-09T09:31:07Z</dcterms:created>
  <dcterms:modified xsi:type="dcterms:W3CDTF">2023-02-09T09:31:23Z</dcterms:modified>
</cp:coreProperties>
</file>