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59436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1A237E"/>
    <a:srgbClr val="B71C1C"/>
    <a:srgbClr val="616161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>
        <p:scale>
          <a:sx n="100" d="100"/>
          <a:sy n="100" d="100"/>
        </p:scale>
        <p:origin x="150" y="3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23770"/>
            <a:ext cx="44577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680951"/>
            <a:ext cx="44577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3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0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70392"/>
            <a:ext cx="1281589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70392"/>
            <a:ext cx="3770471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8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797878"/>
            <a:ext cx="5126355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2141750"/>
            <a:ext cx="5126355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4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851959"/>
            <a:ext cx="252603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851959"/>
            <a:ext cx="252603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7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70392"/>
            <a:ext cx="512635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784543"/>
            <a:ext cx="2514421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169035"/>
            <a:ext cx="2514421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784543"/>
            <a:ext cx="252680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169035"/>
            <a:ext cx="2526804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9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3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13360"/>
            <a:ext cx="1916966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460799"/>
            <a:ext cx="3008948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960120"/>
            <a:ext cx="1916966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13360"/>
            <a:ext cx="1916966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460799"/>
            <a:ext cx="3008948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960120"/>
            <a:ext cx="1916966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2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70392"/>
            <a:ext cx="512635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851959"/>
            <a:ext cx="512635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2966297"/>
            <a:ext cx="133731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3031-18BB-4E7D-9091-7A1BF3C2CB1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2966297"/>
            <a:ext cx="200596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2966297"/>
            <a:ext cx="133731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8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2464A6A-B2D1-FA53-B952-6B9DCD4BD315}"/>
              </a:ext>
            </a:extLst>
          </p:cNvPr>
          <p:cNvCxnSpPr>
            <a:cxnSpLocks/>
          </p:cNvCxnSpPr>
          <p:nvPr/>
        </p:nvCxnSpPr>
        <p:spPr>
          <a:xfrm flipV="1">
            <a:off x="4454990" y="1312750"/>
            <a:ext cx="425" cy="232662"/>
          </a:xfrm>
          <a:prstGeom prst="straightConnector1">
            <a:avLst/>
          </a:prstGeom>
          <a:ln w="3175">
            <a:solidFill>
              <a:srgbClr val="D0CECE">
                <a:alpha val="5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A994FA7-726E-44E3-8C1A-BA2291302881}"/>
              </a:ext>
            </a:extLst>
          </p:cNvPr>
          <p:cNvCxnSpPr>
            <a:cxnSpLocks/>
          </p:cNvCxnSpPr>
          <p:nvPr/>
        </p:nvCxnSpPr>
        <p:spPr>
          <a:xfrm flipH="1" flipV="1">
            <a:off x="5347513" y="2014523"/>
            <a:ext cx="4951" cy="249473"/>
          </a:xfrm>
          <a:prstGeom prst="straightConnector1">
            <a:avLst/>
          </a:prstGeom>
          <a:ln w="3175">
            <a:solidFill>
              <a:srgbClr val="D0CECE">
                <a:alpha val="5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2B52DA8-FD2A-F18B-F3ED-62B0FBD92E4B}"/>
              </a:ext>
            </a:extLst>
          </p:cNvPr>
          <p:cNvCxnSpPr>
            <a:cxnSpLocks/>
          </p:cNvCxnSpPr>
          <p:nvPr/>
        </p:nvCxnSpPr>
        <p:spPr>
          <a:xfrm flipH="1" flipV="1">
            <a:off x="4392028" y="2004228"/>
            <a:ext cx="1781" cy="262942"/>
          </a:xfrm>
          <a:prstGeom prst="straightConnector1">
            <a:avLst/>
          </a:prstGeom>
          <a:ln w="3175">
            <a:solidFill>
              <a:srgbClr val="D0CECE">
                <a:alpha val="5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33B11D7-77CA-3004-911B-91B7E628E6E9}"/>
              </a:ext>
            </a:extLst>
          </p:cNvPr>
          <p:cNvCxnSpPr>
            <a:cxnSpLocks/>
          </p:cNvCxnSpPr>
          <p:nvPr/>
        </p:nvCxnSpPr>
        <p:spPr>
          <a:xfrm flipV="1">
            <a:off x="3438322" y="2017698"/>
            <a:ext cx="0" cy="247705"/>
          </a:xfrm>
          <a:prstGeom prst="straightConnector1">
            <a:avLst/>
          </a:prstGeom>
          <a:ln w="3175">
            <a:solidFill>
              <a:srgbClr val="D0CECE">
                <a:alpha val="5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3B7D5914-2D99-582A-0E15-E19E3ACCB4A6}"/>
              </a:ext>
            </a:extLst>
          </p:cNvPr>
          <p:cNvSpPr/>
          <p:nvPr/>
        </p:nvSpPr>
        <p:spPr>
          <a:xfrm>
            <a:off x="4909535" y="2199772"/>
            <a:ext cx="826924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تبدیل خطی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91F932EE-4D07-062D-7650-CC2C2C2C5BCF}"/>
              </a:ext>
            </a:extLst>
          </p:cNvPr>
          <p:cNvSpPr/>
          <p:nvPr/>
        </p:nvSpPr>
        <p:spPr>
          <a:xfrm>
            <a:off x="3960211" y="2199772"/>
            <a:ext cx="808263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تبدیل خطی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31B73C0-F782-FCFB-F6B0-5C27A4C34B2C}"/>
              </a:ext>
            </a:extLst>
          </p:cNvPr>
          <p:cNvSpPr/>
          <p:nvPr/>
        </p:nvSpPr>
        <p:spPr>
          <a:xfrm>
            <a:off x="3024754" y="2206155"/>
            <a:ext cx="808262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تبدیل خطی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11F5B30-07B4-0D68-6655-1328A70AF347}"/>
              </a:ext>
            </a:extLst>
          </p:cNvPr>
          <p:cNvSpPr/>
          <p:nvPr/>
        </p:nvSpPr>
        <p:spPr>
          <a:xfrm>
            <a:off x="4860749" y="2246583"/>
            <a:ext cx="826924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تبدیل خطی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D7EDE1B-1801-5E4E-2A17-8A934E08F345}"/>
              </a:ext>
            </a:extLst>
          </p:cNvPr>
          <p:cNvSpPr/>
          <p:nvPr/>
        </p:nvSpPr>
        <p:spPr>
          <a:xfrm>
            <a:off x="3911425" y="2246583"/>
            <a:ext cx="808263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تبدیل خطی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6B488103-879A-3703-371D-246AB3290982}"/>
              </a:ext>
            </a:extLst>
          </p:cNvPr>
          <p:cNvSpPr/>
          <p:nvPr/>
        </p:nvSpPr>
        <p:spPr>
          <a:xfrm>
            <a:off x="2975968" y="2252966"/>
            <a:ext cx="808262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تبدیل خطی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41BB895-BAD1-14EB-B7B3-87B6F15EEFA3}"/>
              </a:ext>
            </a:extLst>
          </p:cNvPr>
          <p:cNvSpPr/>
          <p:nvPr/>
        </p:nvSpPr>
        <p:spPr>
          <a:xfrm>
            <a:off x="3297958" y="1450451"/>
            <a:ext cx="2283729" cy="473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توجه ضرب نقطه‌ای مقیاس شده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C6FF515-1192-AB8E-11E6-9C09CEFF1D9B}"/>
              </a:ext>
            </a:extLst>
          </p:cNvPr>
          <p:cNvCxnSpPr>
            <a:cxnSpLocks/>
          </p:cNvCxnSpPr>
          <p:nvPr/>
        </p:nvCxnSpPr>
        <p:spPr>
          <a:xfrm flipV="1">
            <a:off x="4349316" y="1304830"/>
            <a:ext cx="425" cy="232662"/>
          </a:xfrm>
          <a:prstGeom prst="straightConnector1">
            <a:avLst/>
          </a:prstGeom>
          <a:ln w="3175">
            <a:solidFill>
              <a:srgbClr val="D0CECE">
                <a:alpha val="7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DC4ECE8-FDF4-2A96-7F5C-084CE9F838C1}"/>
              </a:ext>
            </a:extLst>
          </p:cNvPr>
          <p:cNvSpPr/>
          <p:nvPr/>
        </p:nvSpPr>
        <p:spPr>
          <a:xfrm>
            <a:off x="3207452" y="1498212"/>
            <a:ext cx="2283729" cy="473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توجه ضرب نقطه‌ای مقیاس شده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93408-3591-5807-897F-E05A241F0374}"/>
              </a:ext>
            </a:extLst>
          </p:cNvPr>
          <p:cNvSpPr txBox="1"/>
          <p:nvPr/>
        </p:nvSpPr>
        <p:spPr>
          <a:xfrm>
            <a:off x="780766" y="3063614"/>
            <a:ext cx="346308" cy="13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20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C4EC6-5FC9-3FB4-81B6-D86B4059452D}"/>
              </a:ext>
            </a:extLst>
          </p:cNvPr>
          <p:cNvSpPr txBox="1"/>
          <p:nvPr/>
        </p:nvSpPr>
        <p:spPr>
          <a:xfrm>
            <a:off x="192495" y="3049469"/>
            <a:ext cx="412435" cy="13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20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E18C7-5AB2-A86C-7BC3-BC970C38B84D}"/>
              </a:ext>
            </a:extLst>
          </p:cNvPr>
          <p:cNvSpPr txBox="1"/>
          <p:nvPr/>
        </p:nvSpPr>
        <p:spPr>
          <a:xfrm>
            <a:off x="1236499" y="3061266"/>
            <a:ext cx="555836" cy="13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20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D489C-A015-AF26-E113-F044E4B3BCA0}"/>
              </a:ext>
            </a:extLst>
          </p:cNvPr>
          <p:cNvCxnSpPr>
            <a:cxnSpLocks/>
            <a:stCxn id="78" idx="0"/>
            <a:endCxn id="104" idx="2"/>
          </p:cNvCxnSpPr>
          <p:nvPr/>
        </p:nvCxnSpPr>
        <p:spPr>
          <a:xfrm flipV="1">
            <a:off x="1507781" y="250995"/>
            <a:ext cx="0" cy="233999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50578F-CE1C-A46E-024C-FA7E962CD6CB}"/>
              </a:ext>
            </a:extLst>
          </p:cNvPr>
          <p:cNvCxnSpPr>
            <a:cxnSpLocks/>
            <a:stCxn id="50" idx="0"/>
            <a:endCxn id="78" idx="2"/>
          </p:cNvCxnSpPr>
          <p:nvPr/>
        </p:nvCxnSpPr>
        <p:spPr>
          <a:xfrm flipV="1">
            <a:off x="1507781" y="786696"/>
            <a:ext cx="0" cy="2028512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975DA2-7005-7B2F-F353-E9498BFBAF7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942232" y="2617798"/>
            <a:ext cx="3301" cy="207980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90B27-63AA-82A7-6821-194D2F0EEE64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669390" y="2147706"/>
            <a:ext cx="3907" cy="168390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141A3BB-467D-CF58-A6C8-D47F33BC4251}"/>
              </a:ext>
            </a:extLst>
          </p:cNvPr>
          <p:cNvCxnSpPr>
            <a:cxnSpLocks/>
            <a:stCxn id="12" idx="0"/>
            <a:endCxn id="78" idx="1"/>
          </p:cNvCxnSpPr>
          <p:nvPr/>
        </p:nvCxnSpPr>
        <p:spPr>
          <a:xfrm rot="5400000" flipH="1" flipV="1">
            <a:off x="695763" y="598105"/>
            <a:ext cx="291839" cy="367321"/>
          </a:xfrm>
          <a:prstGeom prst="bentConnector2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19CD6A6-C08C-06D9-0283-E97AB9CD8ADD}"/>
              </a:ext>
            </a:extLst>
          </p:cNvPr>
          <p:cNvSpPr/>
          <p:nvPr/>
        </p:nvSpPr>
        <p:spPr>
          <a:xfrm>
            <a:off x="1025343" y="484994"/>
            <a:ext cx="964876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ضرب ماتریس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239DCA-938F-08DA-229D-48227DFBFE79}"/>
              </a:ext>
            </a:extLst>
          </p:cNvPr>
          <p:cNvCxnSpPr>
            <a:cxnSpLocks/>
          </p:cNvCxnSpPr>
          <p:nvPr/>
        </p:nvCxnSpPr>
        <p:spPr>
          <a:xfrm flipH="1" flipV="1">
            <a:off x="5274212" y="2014523"/>
            <a:ext cx="4951" cy="249473"/>
          </a:xfrm>
          <a:prstGeom prst="straightConnector1">
            <a:avLst/>
          </a:prstGeom>
          <a:ln w="3175">
            <a:solidFill>
              <a:srgbClr val="D0CECE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5EC30B-F724-06D7-F2F4-B233EE657785}"/>
              </a:ext>
            </a:extLst>
          </p:cNvPr>
          <p:cNvCxnSpPr>
            <a:cxnSpLocks/>
          </p:cNvCxnSpPr>
          <p:nvPr/>
        </p:nvCxnSpPr>
        <p:spPr>
          <a:xfrm flipH="1" flipV="1">
            <a:off x="4318727" y="2004228"/>
            <a:ext cx="1781" cy="262942"/>
          </a:xfrm>
          <a:prstGeom prst="straightConnector1">
            <a:avLst/>
          </a:prstGeom>
          <a:ln w="3175">
            <a:solidFill>
              <a:srgbClr val="D0CECE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0D2C7FD-C5D5-EA88-8334-F4D9F98CF018}"/>
              </a:ext>
            </a:extLst>
          </p:cNvPr>
          <p:cNvCxnSpPr>
            <a:cxnSpLocks/>
          </p:cNvCxnSpPr>
          <p:nvPr/>
        </p:nvCxnSpPr>
        <p:spPr>
          <a:xfrm flipV="1">
            <a:off x="3365021" y="2017698"/>
            <a:ext cx="0" cy="247705"/>
          </a:xfrm>
          <a:prstGeom prst="straightConnector1">
            <a:avLst/>
          </a:prstGeom>
          <a:ln w="3175">
            <a:solidFill>
              <a:srgbClr val="D0CECE">
                <a:alpha val="8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5C3B57F-4093-9F6E-7559-51B4C673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288" y="-4182880"/>
            <a:ext cx="2949255" cy="41148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B3A26-3050-15E0-F46D-29CEB9245704}"/>
              </a:ext>
            </a:extLst>
          </p:cNvPr>
          <p:cNvSpPr/>
          <p:nvPr/>
        </p:nvSpPr>
        <p:spPr>
          <a:xfrm>
            <a:off x="275596" y="1846004"/>
            <a:ext cx="795401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مقیاس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08CD95-861F-7FFA-C59F-8A85E7044104}"/>
              </a:ext>
            </a:extLst>
          </p:cNvPr>
          <p:cNvSpPr/>
          <p:nvPr/>
        </p:nvSpPr>
        <p:spPr>
          <a:xfrm>
            <a:off x="275596" y="1384304"/>
            <a:ext cx="795401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ماسک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32EF0D-C9F1-6642-8D95-6598516D1F37}"/>
              </a:ext>
            </a:extLst>
          </p:cNvPr>
          <p:cNvSpPr/>
          <p:nvPr/>
        </p:nvSpPr>
        <p:spPr>
          <a:xfrm>
            <a:off x="248263" y="927684"/>
            <a:ext cx="819518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سافت‌مکس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35F24A-B762-F554-16BA-DF4B4FE397DE}"/>
              </a:ext>
            </a:extLst>
          </p:cNvPr>
          <p:cNvSpPr/>
          <p:nvPr/>
        </p:nvSpPr>
        <p:spPr>
          <a:xfrm>
            <a:off x="183430" y="2316096"/>
            <a:ext cx="971919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ضرب ماتریس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C5D189-34A1-3597-8CCC-A49285EB62F4}"/>
              </a:ext>
            </a:extLst>
          </p:cNvPr>
          <p:cNvSpPr txBox="1"/>
          <p:nvPr/>
        </p:nvSpPr>
        <p:spPr>
          <a:xfrm>
            <a:off x="61590" y="2810309"/>
            <a:ext cx="663130" cy="15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fa-IR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پرسش</a:t>
            </a:r>
            <a:endParaRPr lang="en-US" sz="24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88DE21-4B8D-2D6D-A7A3-5C300E5E3379}"/>
              </a:ext>
            </a:extLst>
          </p:cNvPr>
          <p:cNvSpPr txBox="1"/>
          <p:nvPr/>
        </p:nvSpPr>
        <p:spPr>
          <a:xfrm>
            <a:off x="613968" y="2825778"/>
            <a:ext cx="663130" cy="15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fa-IR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کلید</a:t>
            </a:r>
            <a:endParaRPr lang="en-US" sz="24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65FF09-3E6A-5E67-1537-8FFDF26DBDE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393155" y="2635171"/>
            <a:ext cx="0" cy="175138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15F3F0-B110-684B-0A15-EDE18825724A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673296" y="1686006"/>
            <a:ext cx="0" cy="159998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05DB6E-1983-770C-5F41-892E29CC58A9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658022" y="1229386"/>
            <a:ext cx="15275" cy="154918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EAC3BF9-91DC-8F82-3C5E-31DA639AE840}"/>
              </a:ext>
            </a:extLst>
          </p:cNvPr>
          <p:cNvSpPr txBox="1"/>
          <p:nvPr/>
        </p:nvSpPr>
        <p:spPr>
          <a:xfrm>
            <a:off x="1176216" y="2815208"/>
            <a:ext cx="663130" cy="15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fa-IR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مقدار</a:t>
            </a:r>
            <a:endParaRPr lang="en-US" sz="24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343F35C-17FB-7E3B-5A18-50789667C8D9}"/>
              </a:ext>
            </a:extLst>
          </p:cNvPr>
          <p:cNvSpPr/>
          <p:nvPr/>
        </p:nvSpPr>
        <p:spPr>
          <a:xfrm>
            <a:off x="3116946" y="1558882"/>
            <a:ext cx="2283729" cy="473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توجه ضرب نقطه‌ای مقیاس شده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7D96A9F-3916-BB93-928C-7FD7ECB67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306" y="-4259943"/>
            <a:ext cx="3331895" cy="4114800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0A8CF29-C9E1-6CBE-EE20-DE250E005540}"/>
              </a:ext>
            </a:extLst>
          </p:cNvPr>
          <p:cNvSpPr/>
          <p:nvPr/>
        </p:nvSpPr>
        <p:spPr>
          <a:xfrm>
            <a:off x="4805784" y="2295244"/>
            <a:ext cx="826924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تبدیل خطی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EF648C6-6368-0CDA-2A78-E590A265263F}"/>
              </a:ext>
            </a:extLst>
          </p:cNvPr>
          <p:cNvSpPr/>
          <p:nvPr/>
        </p:nvSpPr>
        <p:spPr>
          <a:xfrm>
            <a:off x="3856460" y="2295244"/>
            <a:ext cx="808263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تبدیل خطی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CE7E4DA-6EB3-F324-7584-A8582847E3D4}"/>
              </a:ext>
            </a:extLst>
          </p:cNvPr>
          <p:cNvSpPr/>
          <p:nvPr/>
        </p:nvSpPr>
        <p:spPr>
          <a:xfrm>
            <a:off x="2921003" y="2301627"/>
            <a:ext cx="808262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تبدیل خطی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11D7BA-D205-7901-9ECE-9EBB23AB0656}"/>
              </a:ext>
            </a:extLst>
          </p:cNvPr>
          <p:cNvSpPr txBox="1"/>
          <p:nvPr/>
        </p:nvSpPr>
        <p:spPr>
          <a:xfrm>
            <a:off x="4087400" y="3034367"/>
            <a:ext cx="346308" cy="13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20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DD2410-7F08-B33F-2EE5-226E98D21D23}"/>
              </a:ext>
            </a:extLst>
          </p:cNvPr>
          <p:cNvSpPr txBox="1"/>
          <p:nvPr/>
        </p:nvSpPr>
        <p:spPr>
          <a:xfrm>
            <a:off x="3153009" y="3022773"/>
            <a:ext cx="412435" cy="13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20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Q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0CB7DCD-E900-275E-926A-2FBF7E1A1F27}"/>
              </a:ext>
            </a:extLst>
          </p:cNvPr>
          <p:cNvSpPr txBox="1"/>
          <p:nvPr/>
        </p:nvSpPr>
        <p:spPr>
          <a:xfrm>
            <a:off x="5001820" y="3024155"/>
            <a:ext cx="555836" cy="13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20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F5F938-FB05-7519-21C9-EFEF30E1A8F8}"/>
              </a:ext>
            </a:extLst>
          </p:cNvPr>
          <p:cNvSpPr txBox="1"/>
          <p:nvPr/>
        </p:nvSpPr>
        <p:spPr>
          <a:xfrm>
            <a:off x="2993076" y="2798127"/>
            <a:ext cx="663130" cy="15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fa-IR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پرسش</a:t>
            </a:r>
            <a:endParaRPr lang="en-US" sz="24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2CF65C-849B-0213-CDC3-CF29C5F628C0}"/>
              </a:ext>
            </a:extLst>
          </p:cNvPr>
          <p:cNvSpPr txBox="1"/>
          <p:nvPr/>
        </p:nvSpPr>
        <p:spPr>
          <a:xfrm>
            <a:off x="3929026" y="2798127"/>
            <a:ext cx="663130" cy="15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fa-IR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کلید</a:t>
            </a:r>
            <a:endParaRPr lang="en-US" sz="24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5316D1-421A-BFC1-F8B3-7571CF2AF170}"/>
              </a:ext>
            </a:extLst>
          </p:cNvPr>
          <p:cNvSpPr txBox="1"/>
          <p:nvPr/>
        </p:nvSpPr>
        <p:spPr>
          <a:xfrm>
            <a:off x="4941328" y="2798127"/>
            <a:ext cx="555836" cy="15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fa-IR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مقدار</a:t>
            </a:r>
            <a:endParaRPr lang="en-US" sz="24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FD6E599-A07C-180F-7E88-9BFA0A555F2E}"/>
              </a:ext>
            </a:extLst>
          </p:cNvPr>
          <p:cNvCxnSpPr>
            <a:cxnSpLocks/>
            <a:stCxn id="80" idx="0"/>
            <a:endCxn id="74" idx="2"/>
          </p:cNvCxnSpPr>
          <p:nvPr/>
        </p:nvCxnSpPr>
        <p:spPr>
          <a:xfrm flipV="1">
            <a:off x="3324642" y="2603329"/>
            <a:ext cx="493" cy="194798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94DE03F-1525-537B-88C0-24AAF6AC6721}"/>
              </a:ext>
            </a:extLst>
          </p:cNvPr>
          <p:cNvCxnSpPr>
            <a:cxnSpLocks/>
            <a:stCxn id="82" idx="0"/>
            <a:endCxn id="72" idx="2"/>
          </p:cNvCxnSpPr>
          <p:nvPr/>
        </p:nvCxnSpPr>
        <p:spPr>
          <a:xfrm flipV="1">
            <a:off x="4260591" y="2596947"/>
            <a:ext cx="0" cy="201181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C2653D7-26E6-6F5A-A098-B1CBD8B9562D}"/>
              </a:ext>
            </a:extLst>
          </p:cNvPr>
          <p:cNvCxnSpPr>
            <a:cxnSpLocks/>
            <a:stCxn id="83" idx="0"/>
            <a:endCxn id="71" idx="2"/>
          </p:cNvCxnSpPr>
          <p:nvPr/>
        </p:nvCxnSpPr>
        <p:spPr>
          <a:xfrm flipV="1">
            <a:off x="5219246" y="2596947"/>
            <a:ext cx="0" cy="201181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851B81D-5C9A-9680-AF98-564394B75C59}"/>
              </a:ext>
            </a:extLst>
          </p:cNvPr>
          <p:cNvSpPr/>
          <p:nvPr/>
        </p:nvSpPr>
        <p:spPr>
          <a:xfrm>
            <a:off x="3776797" y="1024517"/>
            <a:ext cx="964876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الحاق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1FC2699-2519-D48D-DC77-EB7DC3AD5946}"/>
              </a:ext>
            </a:extLst>
          </p:cNvPr>
          <p:cNvSpPr/>
          <p:nvPr/>
        </p:nvSpPr>
        <p:spPr>
          <a:xfrm>
            <a:off x="3776797" y="591344"/>
            <a:ext cx="964876" cy="30170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تبدیل خطی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8250922-9CA0-4003-08FC-E52CD2D82AD1}"/>
              </a:ext>
            </a:extLst>
          </p:cNvPr>
          <p:cNvSpPr txBox="1"/>
          <p:nvPr/>
        </p:nvSpPr>
        <p:spPr>
          <a:xfrm>
            <a:off x="544400" y="47862"/>
            <a:ext cx="1926762" cy="20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"/>
              </a:lnSpc>
            </a:pPr>
            <a:r>
              <a:rPr lang="fa-IR" sz="18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توجه ضرب نقطه‌ای مقیاس شده</a:t>
            </a:r>
            <a:endParaRPr lang="en-US" sz="18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66B2250-AD0D-1410-8AE2-36354F3FF6B7}"/>
              </a:ext>
            </a:extLst>
          </p:cNvPr>
          <p:cNvCxnSpPr>
            <a:cxnSpLocks/>
            <a:stCxn id="102" idx="0"/>
            <a:endCxn id="111" idx="2"/>
          </p:cNvCxnSpPr>
          <p:nvPr/>
        </p:nvCxnSpPr>
        <p:spPr>
          <a:xfrm flipH="1" flipV="1">
            <a:off x="4257421" y="236552"/>
            <a:ext cx="1814" cy="354792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D1DC9B-4300-5EA6-F6A3-4E93B6A5AC12}"/>
              </a:ext>
            </a:extLst>
          </p:cNvPr>
          <p:cNvCxnSpPr>
            <a:cxnSpLocks/>
            <a:stCxn id="101" idx="0"/>
            <a:endCxn id="102" idx="2"/>
          </p:cNvCxnSpPr>
          <p:nvPr/>
        </p:nvCxnSpPr>
        <p:spPr>
          <a:xfrm flipV="1">
            <a:off x="4259235" y="893047"/>
            <a:ext cx="0" cy="131471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283615D-3905-ED6A-74FE-E86D86D99658}"/>
              </a:ext>
            </a:extLst>
          </p:cNvPr>
          <p:cNvSpPr txBox="1"/>
          <p:nvPr/>
        </p:nvSpPr>
        <p:spPr>
          <a:xfrm>
            <a:off x="3752137" y="33419"/>
            <a:ext cx="1010567" cy="20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20000"/>
              </a:lnSpc>
            </a:pPr>
            <a:r>
              <a:rPr lang="fa-IR" sz="18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توجه چندسر</a:t>
            </a:r>
            <a:endParaRPr lang="en-US" sz="18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3B7F884-5525-7567-4D1F-BC38719CE3D4}"/>
              </a:ext>
            </a:extLst>
          </p:cNvPr>
          <p:cNvCxnSpPr>
            <a:cxnSpLocks/>
          </p:cNvCxnSpPr>
          <p:nvPr/>
        </p:nvCxnSpPr>
        <p:spPr>
          <a:xfrm flipH="1" flipV="1">
            <a:off x="5214296" y="2042597"/>
            <a:ext cx="4951" cy="249473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154DEE1-BD5E-3890-99A8-84B249782613}"/>
              </a:ext>
            </a:extLst>
          </p:cNvPr>
          <p:cNvCxnSpPr>
            <a:cxnSpLocks/>
            <a:stCxn id="72" idx="0"/>
            <a:endCxn id="67" idx="2"/>
          </p:cNvCxnSpPr>
          <p:nvPr/>
        </p:nvCxnSpPr>
        <p:spPr>
          <a:xfrm flipH="1" flipV="1">
            <a:off x="4258811" y="2032302"/>
            <a:ext cx="1781" cy="262942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675473D-3BEB-0736-DD3C-69C8A35D7AA4}"/>
              </a:ext>
            </a:extLst>
          </p:cNvPr>
          <p:cNvCxnSpPr>
            <a:cxnSpLocks/>
          </p:cNvCxnSpPr>
          <p:nvPr/>
        </p:nvCxnSpPr>
        <p:spPr>
          <a:xfrm flipV="1">
            <a:off x="3305105" y="2045772"/>
            <a:ext cx="0" cy="247705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25DED3D-C820-425F-9B7B-2E3B25963B51}"/>
              </a:ext>
            </a:extLst>
          </p:cNvPr>
          <p:cNvCxnSpPr>
            <a:cxnSpLocks/>
            <a:stCxn id="67" idx="0"/>
            <a:endCxn id="101" idx="2"/>
          </p:cNvCxnSpPr>
          <p:nvPr/>
        </p:nvCxnSpPr>
        <p:spPr>
          <a:xfrm flipV="1">
            <a:off x="4258811" y="1326219"/>
            <a:ext cx="425" cy="232662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Left Brace 138">
            <a:extLst>
              <a:ext uri="{FF2B5EF4-FFF2-40B4-BE49-F238E27FC236}">
                <a16:creationId xmlns:a16="http://schemas.microsoft.com/office/drawing/2014/main" id="{AF5C3435-14A2-DD94-59CF-0D8B8F60DA78}"/>
              </a:ext>
            </a:extLst>
          </p:cNvPr>
          <p:cNvSpPr/>
          <p:nvPr/>
        </p:nvSpPr>
        <p:spPr>
          <a:xfrm rot="1734301" flipH="1">
            <a:off x="5463396" y="1528263"/>
            <a:ext cx="233983" cy="516874"/>
          </a:xfrm>
          <a:prstGeom prst="leftBrace">
            <a:avLst>
              <a:gd name="adj1" fmla="val 41846"/>
              <a:gd name="adj2" fmla="val 50000"/>
            </a:avLst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656091E-48C1-6364-9AEF-075C5391C597}"/>
              </a:ext>
            </a:extLst>
          </p:cNvPr>
          <p:cNvSpPr txBox="1"/>
          <p:nvPr/>
        </p:nvSpPr>
        <p:spPr>
          <a:xfrm>
            <a:off x="5646994" y="1805904"/>
            <a:ext cx="187042" cy="129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570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505</TotalTime>
  <Words>63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21</cp:revision>
  <dcterms:created xsi:type="dcterms:W3CDTF">2023-01-19T08:29:07Z</dcterms:created>
  <dcterms:modified xsi:type="dcterms:W3CDTF">2023-01-23T06:35:35Z</dcterms:modified>
</cp:coreProperties>
</file>