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4114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616161"/>
    <a:srgbClr val="424242"/>
    <a:srgbClr val="B71C1C"/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237" d="100"/>
          <a:sy n="237" d="100"/>
        </p:scale>
        <p:origin x="232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23770"/>
            <a:ext cx="3497580" cy="1114213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680951"/>
            <a:ext cx="3086100" cy="772689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0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70392"/>
            <a:ext cx="88725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70392"/>
            <a:ext cx="261032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3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797879"/>
            <a:ext cx="3549015" cy="133127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141750"/>
            <a:ext cx="3549015" cy="7000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851959"/>
            <a:ext cx="174879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70392"/>
            <a:ext cx="354901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784543"/>
            <a:ext cx="1740753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169035"/>
            <a:ext cx="174075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784543"/>
            <a:ext cx="1749326" cy="38449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169035"/>
            <a:ext cx="174932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6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60799"/>
            <a:ext cx="2083118" cy="227435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13360"/>
            <a:ext cx="1327130" cy="74676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60799"/>
            <a:ext cx="2083118" cy="2274358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960120"/>
            <a:ext cx="1327130" cy="177874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70392"/>
            <a:ext cx="354901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851959"/>
            <a:ext cx="354901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3031-18BB-4E7D-9091-7A1BF3C2CB15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2966297"/>
            <a:ext cx="13887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2966297"/>
            <a:ext cx="92583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55E4B-2C87-4F74-B436-65F398B46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7951CC-794A-D38C-3D12-5AFCB38F185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07536" y="893131"/>
            <a:ext cx="677553" cy="0"/>
          </a:xfrm>
          <a:prstGeom prst="straightConnector1">
            <a:avLst/>
          </a:prstGeom>
          <a:ln>
            <a:solidFill>
              <a:srgbClr val="D0CE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1" name="Table 181">
                <a:extLst>
                  <a:ext uri="{FF2B5EF4-FFF2-40B4-BE49-F238E27FC236}">
                    <a16:creationId xmlns:a16="http://schemas.microsoft.com/office/drawing/2014/main" id="{C085C193-0CF8-B81F-E31B-FB26FC35C8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705803"/>
                  </p:ext>
                </p:extLst>
              </p:nvPr>
            </p:nvGraphicFramePr>
            <p:xfrm>
              <a:off x="734964" y="2263422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⃖"/>
                                  <m:ctrlPr>
                                    <a:rPr lang="en-US" sz="1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oMath>
                          </a14:m>
                          <a:r>
                            <a:rPr lang="fa-IR" sz="1100" b="1" i="0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۱</a:t>
                          </a:r>
                          <a:endParaRPr lang="en-US" sz="1100" b="1" i="0" baseline="-25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۱</m:t>
                                </m:r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1" name="Table 181">
                <a:extLst>
                  <a:ext uri="{FF2B5EF4-FFF2-40B4-BE49-F238E27FC236}">
                    <a16:creationId xmlns:a16="http://schemas.microsoft.com/office/drawing/2014/main" id="{C085C193-0CF8-B81F-E31B-FB26FC35C8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5705803"/>
                  </p:ext>
                </p:extLst>
              </p:nvPr>
            </p:nvGraphicFramePr>
            <p:xfrm>
              <a:off x="734964" y="2263422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316" t="-1639" r="-5263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16" t="-101639" r="-526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3" name="Table 181">
                <a:extLst>
                  <a:ext uri="{FF2B5EF4-FFF2-40B4-BE49-F238E27FC236}">
                    <a16:creationId xmlns:a16="http://schemas.microsoft.com/office/drawing/2014/main" id="{B4C251E8-D149-A8A2-19EE-4EB00E5E8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521144"/>
                  </p:ext>
                </p:extLst>
              </p:nvPr>
            </p:nvGraphicFramePr>
            <p:xfrm>
              <a:off x="1846323" y="2269940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⃖"/>
                                  <m:ctrlPr>
                                    <a:rPr lang="en-US" sz="1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acc>
                            </m:oMath>
                          </a14:m>
                          <a:r>
                            <a:rPr lang="fa-IR" sz="1100" b="1" i="0" baseline="-250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۲</a:t>
                          </a:r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۲</m:t>
                                </m:r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3" name="Table 181">
                <a:extLst>
                  <a:ext uri="{FF2B5EF4-FFF2-40B4-BE49-F238E27FC236}">
                    <a16:creationId xmlns:a16="http://schemas.microsoft.com/office/drawing/2014/main" id="{B4C251E8-D149-A8A2-19EE-4EB00E5E8F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521144"/>
                  </p:ext>
                </p:extLst>
              </p:nvPr>
            </p:nvGraphicFramePr>
            <p:xfrm>
              <a:off x="1846323" y="2269940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316" t="-1613" r="-5263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16" t="-103279" r="-52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6" name="Table 181">
                <a:extLst>
                  <a:ext uri="{FF2B5EF4-FFF2-40B4-BE49-F238E27FC236}">
                    <a16:creationId xmlns:a16="http://schemas.microsoft.com/office/drawing/2014/main" id="{DABD2045-E064-76F2-0BE6-85B1AB459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19478"/>
                  </p:ext>
                </p:extLst>
              </p:nvPr>
            </p:nvGraphicFramePr>
            <p:xfrm>
              <a:off x="2964574" y="2263003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⃖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۳</m:t>
                                </m:r>
                              </m:oMath>
                            </m:oMathPara>
                          </a14:m>
                          <a:endParaRPr lang="en-US" sz="1100" b="1" i="0" baseline="-250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1A237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acc>
                                <m:r>
                                  <a:rPr lang="fa-IR" sz="1100" b="1" i="0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۳</m:t>
                                </m:r>
                              </m:oMath>
                            </m:oMathPara>
                          </a14:m>
                          <a:endParaRPr lang="en-US" sz="1100" b="1" i="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71C1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6" name="Table 181">
                <a:extLst>
                  <a:ext uri="{FF2B5EF4-FFF2-40B4-BE49-F238E27FC236}">
                    <a16:creationId xmlns:a16="http://schemas.microsoft.com/office/drawing/2014/main" id="{DABD2045-E064-76F2-0BE6-85B1AB4597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19478"/>
                  </p:ext>
                </p:extLst>
              </p:nvPr>
            </p:nvGraphicFramePr>
            <p:xfrm>
              <a:off x="2964574" y="2263003"/>
              <a:ext cx="45418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4182">
                      <a:extLst>
                        <a:ext uri="{9D8B030D-6E8A-4147-A177-3AD203B41FA5}">
                          <a16:colId xmlns:a16="http://schemas.microsoft.com/office/drawing/2014/main" val="2347048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333" t="-1639" r="-533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7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3" t="-101639" r="-533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0388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50C2342E-3BE7-037B-0BB7-426E3F53E8AD}"/>
              </a:ext>
            </a:extLst>
          </p:cNvPr>
          <p:cNvCxnSpPr>
            <a:cxnSpLocks/>
            <a:stCxn id="181" idx="0"/>
            <a:endCxn id="4" idx="2"/>
          </p:cNvCxnSpPr>
          <p:nvPr/>
        </p:nvCxnSpPr>
        <p:spPr>
          <a:xfrm rot="5400000" flipH="1" flipV="1">
            <a:off x="1198513" y="908434"/>
            <a:ext cx="1118530" cy="1591446"/>
          </a:xfrm>
          <a:prstGeom prst="curvedConnector3">
            <a:avLst>
              <a:gd name="adj1" fmla="val 50000"/>
            </a:avLst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CFD7088-62CE-DCD4-C261-367E681FE9A5}"/>
              </a:ext>
            </a:extLst>
          </p:cNvPr>
          <p:cNvSpPr txBox="1"/>
          <p:nvPr/>
        </p:nvSpPr>
        <p:spPr>
          <a:xfrm>
            <a:off x="1038219" y="2565546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8D8215B-7737-F9CE-DBC6-7F6B6D16687E}"/>
              </a:ext>
            </a:extLst>
          </p:cNvPr>
          <p:cNvSpPr txBox="1"/>
          <p:nvPr/>
        </p:nvSpPr>
        <p:spPr>
          <a:xfrm>
            <a:off x="2160211" y="2562619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9CC7C2F-C73A-296A-DC4C-2E1F5922C1C0}"/>
              </a:ext>
            </a:extLst>
          </p:cNvPr>
          <p:cNvSpPr txBox="1"/>
          <p:nvPr/>
        </p:nvSpPr>
        <p:spPr>
          <a:xfrm>
            <a:off x="3282889" y="2559137"/>
            <a:ext cx="298632" cy="213969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400" dirty="0">
                <a:ln w="3175" cap="rnd">
                  <a:solidFill>
                    <a:schemeClr val="tx1">
                      <a:alpha val="52000"/>
                    </a:schemeClr>
                  </a:solidFill>
                  <a:bevel/>
                </a:ln>
                <a:solidFill>
                  <a:schemeClr val="bg1"/>
                </a:solidFill>
              </a:rPr>
              <a:t>⊕</a:t>
            </a:r>
            <a:endParaRPr lang="en-US" sz="1400" baseline="-25000" dirty="0">
              <a:ln w="3175" cap="rnd">
                <a:solidFill>
                  <a:schemeClr val="tx1">
                    <a:alpha val="52000"/>
                  </a:schemeClr>
                </a:solidFill>
                <a:bevel/>
              </a:ln>
              <a:solidFill>
                <a:schemeClr val="bg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05F8C9-972D-49A4-D31D-884BCFE78D0D}"/>
              </a:ext>
            </a:extLst>
          </p:cNvPr>
          <p:cNvSpPr/>
          <p:nvPr/>
        </p:nvSpPr>
        <p:spPr>
          <a:xfrm>
            <a:off x="1070712" y="641369"/>
            <a:ext cx="536824" cy="503523"/>
          </a:xfrm>
          <a:prstGeom prst="roundRect">
            <a:avLst/>
          </a:prstGeom>
          <a:noFill/>
          <a:ln w="3810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fa-IR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B Zar" panose="00000400000000000000" pitchFamily="2" charset="-78"/>
              </a:rPr>
              <a:t>۱</a:t>
            </a:r>
            <a:endParaRPr lang="en-US" sz="1600" baseline="-25000" dirty="0">
              <a:solidFill>
                <a:schemeClr val="tx1"/>
              </a:solidFill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B3D6A-0281-1904-4EC6-BF018F90E020}"/>
              </a:ext>
            </a:extLst>
          </p:cNvPr>
          <p:cNvSpPr txBox="1"/>
          <p:nvPr/>
        </p:nvSpPr>
        <p:spPr>
          <a:xfrm>
            <a:off x="1094255" y="107319"/>
            <a:ext cx="5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-</a:t>
            </a:r>
            <a:r>
              <a:rPr lang="fa-IR" baseline="-25000" dirty="0">
                <a:cs typeface="B Zar" panose="00000400000000000000" pitchFamily="2" charset="-78"/>
              </a:rPr>
              <a:t>۱</a:t>
            </a:r>
            <a:endParaRPr lang="en-US" baseline="-25000" dirty="0">
              <a:cs typeface="B Zar" panose="000004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177F70-3585-BCAE-80DD-9F88C6577AD5}"/>
              </a:ext>
            </a:extLst>
          </p:cNvPr>
          <p:cNvSpPr/>
          <p:nvPr/>
        </p:nvSpPr>
        <p:spPr>
          <a:xfrm>
            <a:off x="2285089" y="641369"/>
            <a:ext cx="536824" cy="503523"/>
          </a:xfrm>
          <a:prstGeom prst="roundRect">
            <a:avLst/>
          </a:prstGeom>
          <a:noFill/>
          <a:ln w="3810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FBCCC-642E-3863-69FA-F1F350011EA2}"/>
              </a:ext>
            </a:extLst>
          </p:cNvPr>
          <p:cNvSpPr txBox="1"/>
          <p:nvPr/>
        </p:nvSpPr>
        <p:spPr>
          <a:xfrm>
            <a:off x="2308632" y="107319"/>
            <a:ext cx="5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5E9AE11-BC93-0AEF-3BE2-8A29D93D9C60}"/>
              </a:ext>
            </a:extLst>
          </p:cNvPr>
          <p:cNvCxnSpPr>
            <a:cxnSpLocks/>
            <a:stCxn id="193" idx="0"/>
            <a:endCxn id="4" idx="2"/>
          </p:cNvCxnSpPr>
          <p:nvPr/>
        </p:nvCxnSpPr>
        <p:spPr>
          <a:xfrm rot="5400000" flipH="1" flipV="1">
            <a:off x="1750933" y="1467373"/>
            <a:ext cx="1125048" cy="480087"/>
          </a:xfrm>
          <a:prstGeom prst="curvedConnector3">
            <a:avLst>
              <a:gd name="adj1" fmla="val 50000"/>
            </a:avLst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ED3FACB-E617-E0FA-1237-F5E29E251253}"/>
              </a:ext>
            </a:extLst>
          </p:cNvPr>
          <p:cNvCxnSpPr>
            <a:cxnSpLocks/>
            <a:stCxn id="196" idx="0"/>
            <a:endCxn id="4" idx="2"/>
          </p:cNvCxnSpPr>
          <p:nvPr/>
        </p:nvCxnSpPr>
        <p:spPr>
          <a:xfrm rot="16200000" flipV="1">
            <a:off x="2313528" y="1384866"/>
            <a:ext cx="1118111" cy="638164"/>
          </a:xfrm>
          <a:prstGeom prst="curvedConnector3">
            <a:avLst>
              <a:gd name="adj1" fmla="val 50000"/>
            </a:avLst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5D6A8E-3D2D-933E-9184-B21D42DE3536}"/>
              </a:ext>
            </a:extLst>
          </p:cNvPr>
          <p:cNvSpPr txBox="1"/>
          <p:nvPr/>
        </p:nvSpPr>
        <p:spPr>
          <a:xfrm>
            <a:off x="811685" y="1788548"/>
            <a:ext cx="35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a-IR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۱</a:t>
            </a:r>
            <a:endParaRPr lang="en-US" sz="1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49005-C51E-935E-D9D2-ED4BA0537E39}"/>
              </a:ext>
            </a:extLst>
          </p:cNvPr>
          <p:cNvSpPr txBox="1"/>
          <p:nvPr/>
        </p:nvSpPr>
        <p:spPr>
          <a:xfrm>
            <a:off x="2161426" y="1820670"/>
            <a:ext cx="35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a-IR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۲</a:t>
            </a:r>
            <a:endParaRPr lang="en-US" sz="1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45021-A0F3-80F8-D4AB-A12F6455A5B5}"/>
              </a:ext>
            </a:extLst>
          </p:cNvPr>
          <p:cNvSpPr txBox="1"/>
          <p:nvPr/>
        </p:nvSpPr>
        <p:spPr>
          <a:xfrm>
            <a:off x="3125990" y="1817401"/>
            <a:ext cx="35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fa-IR" sz="1400" baseline="-25000" dirty="0">
                <a:latin typeface="Times New Roman" panose="02020603050405020304" pitchFamily="18" charset="0"/>
                <a:cs typeface="B Zar" panose="00000400000000000000" pitchFamily="2" charset="-78"/>
              </a:rPr>
              <a:t>۳</a:t>
            </a:r>
            <a:endParaRPr lang="en-US" sz="1400" baseline="-25000" dirty="0">
              <a:latin typeface="Times New Roman" panose="02020603050405020304" pitchFamily="18" charset="0"/>
              <a:cs typeface="B Zar" panose="00000400000000000000" pitchFamily="2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38BE6-5558-5224-6551-67ABFB4803B3}"/>
              </a:ext>
            </a:extLst>
          </p:cNvPr>
          <p:cNvSpPr txBox="1"/>
          <p:nvPr/>
        </p:nvSpPr>
        <p:spPr>
          <a:xfrm>
            <a:off x="731272" y="1931509"/>
            <a:ext cx="287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9DAE1-5A97-6F8E-B4E9-9162CFF72F4D}"/>
              </a:ext>
            </a:extLst>
          </p:cNvPr>
          <p:cNvSpPr txBox="1"/>
          <p:nvPr/>
        </p:nvSpPr>
        <p:spPr>
          <a:xfrm>
            <a:off x="2035760" y="1965660"/>
            <a:ext cx="287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45E12-E9EB-9788-6764-454205CFA53E}"/>
              </a:ext>
            </a:extLst>
          </p:cNvPr>
          <p:cNvSpPr txBox="1"/>
          <p:nvPr/>
        </p:nvSpPr>
        <p:spPr>
          <a:xfrm>
            <a:off x="3109511" y="1979857"/>
            <a:ext cx="2870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881DEC-B432-0DF2-1CEA-5ED01990C30E}"/>
              </a:ext>
            </a:extLst>
          </p:cNvPr>
          <p:cNvSpPr/>
          <p:nvPr/>
        </p:nvSpPr>
        <p:spPr>
          <a:xfrm>
            <a:off x="2440025" y="1244199"/>
            <a:ext cx="212675" cy="20492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9776C45-848E-2D51-5C94-8D792E2601B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558" y="286674"/>
            <a:ext cx="827531" cy="606457"/>
          </a:xfrm>
          <a:prstGeom prst="curvedConnector3">
            <a:avLst>
              <a:gd name="adj1" fmla="val 50000"/>
            </a:avLst>
          </a:prstGeom>
          <a:ln>
            <a:solidFill>
              <a:srgbClr val="61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1074</TotalTime>
  <Words>31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T</dc:creator>
  <cp:lastModifiedBy>M T</cp:lastModifiedBy>
  <cp:revision>32</cp:revision>
  <dcterms:created xsi:type="dcterms:W3CDTF">2023-01-19T08:29:07Z</dcterms:created>
  <dcterms:modified xsi:type="dcterms:W3CDTF">2023-02-11T03:21:20Z</dcterms:modified>
</cp:coreProperties>
</file>