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56" r:id="rId2"/>
  </p:sldIdLst>
  <p:sldSz cx="685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37E"/>
    <a:srgbClr val="B71C1C"/>
    <a:srgbClr val="616161"/>
    <a:srgbClr val="D0CECE"/>
    <a:srgbClr val="4242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>
        <p:scale>
          <a:sx n="130" d="100"/>
          <a:sy n="130" d="100"/>
        </p:scale>
        <p:origin x="1803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F6DCF-F399-4C80-B37C-BB138775C9E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017C-92CA-48A7-878F-62206F3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017C-92CA-48A7-878F-62206F32D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4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4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3031-18BB-4E7D-9091-7A1BF3C2CB1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083853C-1896-2506-7832-46FF2275E9C6}"/>
              </a:ext>
            </a:extLst>
          </p:cNvPr>
          <p:cNvCxnSpPr>
            <a:cxnSpLocks/>
            <a:stCxn id="48" idx="0"/>
            <a:endCxn id="103" idx="2"/>
          </p:cNvCxnSpPr>
          <p:nvPr/>
        </p:nvCxnSpPr>
        <p:spPr>
          <a:xfrm flipV="1">
            <a:off x="1940721" y="782731"/>
            <a:ext cx="32269" cy="3029349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0AFC30F-82A3-3E95-DD53-7509E407827C}"/>
              </a:ext>
            </a:extLst>
          </p:cNvPr>
          <p:cNvCxnSpPr>
            <a:cxnSpLocks/>
            <a:stCxn id="52" idx="0"/>
            <a:endCxn id="106" idx="2"/>
          </p:cNvCxnSpPr>
          <p:nvPr/>
        </p:nvCxnSpPr>
        <p:spPr>
          <a:xfrm flipV="1">
            <a:off x="2668728" y="782731"/>
            <a:ext cx="32269" cy="3029349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984BE2B-043A-B29B-0F83-B7B0A3A0F265}"/>
              </a:ext>
            </a:extLst>
          </p:cNvPr>
          <p:cNvCxnSpPr>
            <a:cxnSpLocks/>
            <a:stCxn id="50" idx="0"/>
            <a:endCxn id="105" idx="2"/>
          </p:cNvCxnSpPr>
          <p:nvPr/>
        </p:nvCxnSpPr>
        <p:spPr>
          <a:xfrm flipV="1">
            <a:off x="3396735" y="782731"/>
            <a:ext cx="32269" cy="3029349"/>
          </a:xfrm>
          <a:prstGeom prst="straightConnector1">
            <a:avLst/>
          </a:prstGeom>
          <a:ln w="3175">
            <a:solidFill>
              <a:srgbClr val="B71C1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870C06D-8298-FB37-D07E-C68CCB1391B1}"/>
              </a:ext>
            </a:extLst>
          </p:cNvPr>
          <p:cNvCxnSpPr>
            <a:cxnSpLocks/>
            <a:stCxn id="49" idx="0"/>
            <a:endCxn id="104" idx="2"/>
          </p:cNvCxnSpPr>
          <p:nvPr/>
        </p:nvCxnSpPr>
        <p:spPr>
          <a:xfrm flipV="1">
            <a:off x="4124742" y="782731"/>
            <a:ext cx="32269" cy="3029349"/>
          </a:xfrm>
          <a:prstGeom prst="straightConnector1">
            <a:avLst/>
          </a:prstGeom>
          <a:ln w="3175">
            <a:solidFill>
              <a:srgbClr val="61616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5C7A86-494F-7891-8A8B-DA2B8C9F0B78}"/>
              </a:ext>
            </a:extLst>
          </p:cNvPr>
          <p:cNvCxnSpPr>
            <a:cxnSpLocks/>
            <a:stCxn id="58" idx="0"/>
            <a:endCxn id="109" idx="2"/>
          </p:cNvCxnSpPr>
          <p:nvPr/>
        </p:nvCxnSpPr>
        <p:spPr>
          <a:xfrm flipV="1">
            <a:off x="4852749" y="782731"/>
            <a:ext cx="32269" cy="3029349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FF09945-19AF-9A1A-7A71-03140547C7F8}"/>
              </a:ext>
            </a:extLst>
          </p:cNvPr>
          <p:cNvCxnSpPr>
            <a:cxnSpLocks/>
            <a:stCxn id="56" idx="0"/>
            <a:endCxn id="108" idx="2"/>
          </p:cNvCxnSpPr>
          <p:nvPr/>
        </p:nvCxnSpPr>
        <p:spPr>
          <a:xfrm flipV="1">
            <a:off x="5580756" y="782731"/>
            <a:ext cx="32269" cy="3029349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E646607-574B-AC02-DFA1-523829078EBE}"/>
              </a:ext>
            </a:extLst>
          </p:cNvPr>
          <p:cNvCxnSpPr>
            <a:cxnSpLocks/>
            <a:stCxn id="53" idx="0"/>
            <a:endCxn id="107" idx="2"/>
          </p:cNvCxnSpPr>
          <p:nvPr/>
        </p:nvCxnSpPr>
        <p:spPr>
          <a:xfrm flipV="1">
            <a:off x="6308764" y="782731"/>
            <a:ext cx="32269" cy="3029349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CB5AC2-E0A8-0FE9-BE7D-7F0C85BC4DAC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V="1">
            <a:off x="1212714" y="782731"/>
            <a:ext cx="32269" cy="3029349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50578F-CE1C-A46E-024C-FA7E962CD6CB}"/>
              </a:ext>
            </a:extLst>
          </p:cNvPr>
          <p:cNvCxnSpPr>
            <a:cxnSpLocks/>
          </p:cNvCxnSpPr>
          <p:nvPr/>
        </p:nvCxnSpPr>
        <p:spPr>
          <a:xfrm flipV="1">
            <a:off x="2569794" y="1119847"/>
            <a:ext cx="2033" cy="329327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975DA2-7005-7B2F-F353-E9498BFBAF75}"/>
              </a:ext>
            </a:extLst>
          </p:cNvPr>
          <p:cNvCxnSpPr>
            <a:cxnSpLocks/>
            <a:stCxn id="10" idx="0"/>
            <a:endCxn id="101" idx="2"/>
          </p:cNvCxnSpPr>
          <p:nvPr/>
        </p:nvCxnSpPr>
        <p:spPr>
          <a:xfrm flipV="1">
            <a:off x="484707" y="782731"/>
            <a:ext cx="32269" cy="3029349"/>
          </a:xfrm>
          <a:prstGeom prst="straightConnector1">
            <a:avLst/>
          </a:prstGeom>
          <a:ln w="3175">
            <a:solidFill>
              <a:srgbClr val="1A237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141A3BB-467D-CF58-A6C8-D47F33BC42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802828" y="1539267"/>
            <a:ext cx="291838" cy="367322"/>
          </a:xfrm>
          <a:prstGeom prst="bentConnector2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65FF09-3E6A-5E67-1537-8FFDF26DBDE9}"/>
              </a:ext>
            </a:extLst>
          </p:cNvPr>
          <p:cNvCxnSpPr>
            <a:cxnSpLocks/>
          </p:cNvCxnSpPr>
          <p:nvPr/>
        </p:nvCxnSpPr>
        <p:spPr>
          <a:xfrm flipV="1">
            <a:off x="-840570" y="2307670"/>
            <a:ext cx="0" cy="175138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8A5CCB4-833A-EF29-5CAD-DC4210A97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9187" y="-5056630"/>
            <a:ext cx="6400800" cy="36004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08CD95-861F-7FFA-C59F-8A85E7044104}"/>
              </a:ext>
            </a:extLst>
          </p:cNvPr>
          <p:cNvSpPr/>
          <p:nvPr/>
        </p:nvSpPr>
        <p:spPr>
          <a:xfrm>
            <a:off x="282668" y="3812080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957BEA-E604-5BF3-E15D-670DBF1E7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8327" y="1009144"/>
            <a:ext cx="3410585" cy="2880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BB78B41-503E-366A-593C-55594F513E42}"/>
              </a:ext>
            </a:extLst>
          </p:cNvPr>
          <p:cNvSpPr/>
          <p:nvPr/>
        </p:nvSpPr>
        <p:spPr>
          <a:xfrm>
            <a:off x="1010675" y="3812080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9C03B6-40B3-01D5-B4DC-DEF4D66E89A0}"/>
              </a:ext>
            </a:extLst>
          </p:cNvPr>
          <p:cNvSpPr/>
          <p:nvPr/>
        </p:nvSpPr>
        <p:spPr>
          <a:xfrm>
            <a:off x="1738682" y="3812080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A1FD887-B24F-6E81-8EDF-9E6A48586A47}"/>
              </a:ext>
            </a:extLst>
          </p:cNvPr>
          <p:cNvSpPr/>
          <p:nvPr/>
        </p:nvSpPr>
        <p:spPr>
          <a:xfrm>
            <a:off x="3922703" y="3812080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6ABFEE5-5998-FBA1-7868-ABA217978DE5}"/>
              </a:ext>
            </a:extLst>
          </p:cNvPr>
          <p:cNvSpPr/>
          <p:nvPr/>
        </p:nvSpPr>
        <p:spPr>
          <a:xfrm>
            <a:off x="3194696" y="3812080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50FBC3-101F-7691-75AB-6393C482052F}"/>
              </a:ext>
            </a:extLst>
          </p:cNvPr>
          <p:cNvSpPr/>
          <p:nvPr/>
        </p:nvSpPr>
        <p:spPr>
          <a:xfrm>
            <a:off x="2466689" y="3812080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838FA20-F252-14ED-EB24-9C349332B05D}"/>
              </a:ext>
            </a:extLst>
          </p:cNvPr>
          <p:cNvSpPr/>
          <p:nvPr/>
        </p:nvSpPr>
        <p:spPr>
          <a:xfrm>
            <a:off x="6106725" y="3812080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AC62658-19E6-AC0E-C51E-854D8B8BD4EA}"/>
              </a:ext>
            </a:extLst>
          </p:cNvPr>
          <p:cNvSpPr/>
          <p:nvPr/>
        </p:nvSpPr>
        <p:spPr>
          <a:xfrm>
            <a:off x="5378717" y="3812080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4DA596C-711E-268E-8ED1-46BC36B8FB01}"/>
              </a:ext>
            </a:extLst>
          </p:cNvPr>
          <p:cNvSpPr/>
          <p:nvPr/>
        </p:nvSpPr>
        <p:spPr>
          <a:xfrm>
            <a:off x="4650710" y="3812080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graphicFrame>
        <p:nvGraphicFramePr>
          <p:cNvPr id="59" name="Table 60">
            <a:extLst>
              <a:ext uri="{FF2B5EF4-FFF2-40B4-BE49-F238E27FC236}">
                <a16:creationId xmlns:a16="http://schemas.microsoft.com/office/drawing/2014/main" id="{F32D6827-BFBB-9BAA-D539-2BC324D60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35583"/>
              </p:ext>
            </p:extLst>
          </p:nvPr>
        </p:nvGraphicFramePr>
        <p:xfrm>
          <a:off x="134927" y="4021658"/>
          <a:ext cx="6588153" cy="385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17">
                  <a:extLst>
                    <a:ext uri="{9D8B030D-6E8A-4147-A177-3AD203B41FA5}">
                      <a16:colId xmlns:a16="http://schemas.microsoft.com/office/drawing/2014/main" val="3049731135"/>
                    </a:ext>
                  </a:extLst>
                </a:gridCol>
                <a:gridCol w="732017">
                  <a:extLst>
                    <a:ext uri="{9D8B030D-6E8A-4147-A177-3AD203B41FA5}">
                      <a16:colId xmlns:a16="http://schemas.microsoft.com/office/drawing/2014/main" val="2701139568"/>
                    </a:ext>
                  </a:extLst>
                </a:gridCol>
                <a:gridCol w="732017">
                  <a:extLst>
                    <a:ext uri="{9D8B030D-6E8A-4147-A177-3AD203B41FA5}">
                      <a16:colId xmlns:a16="http://schemas.microsoft.com/office/drawing/2014/main" val="3138856226"/>
                    </a:ext>
                  </a:extLst>
                </a:gridCol>
                <a:gridCol w="627819">
                  <a:extLst>
                    <a:ext uri="{9D8B030D-6E8A-4147-A177-3AD203B41FA5}">
                      <a16:colId xmlns:a16="http://schemas.microsoft.com/office/drawing/2014/main" val="40171723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976281687"/>
                    </a:ext>
                  </a:extLst>
                </a:gridCol>
                <a:gridCol w="699552">
                  <a:extLst>
                    <a:ext uri="{9D8B030D-6E8A-4147-A177-3AD203B41FA5}">
                      <a16:colId xmlns:a16="http://schemas.microsoft.com/office/drawing/2014/main" val="531967913"/>
                    </a:ext>
                  </a:extLst>
                </a:gridCol>
                <a:gridCol w="732017">
                  <a:extLst>
                    <a:ext uri="{9D8B030D-6E8A-4147-A177-3AD203B41FA5}">
                      <a16:colId xmlns:a16="http://schemas.microsoft.com/office/drawing/2014/main" val="2561298446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1997280733"/>
                    </a:ext>
                  </a:extLst>
                </a:gridCol>
                <a:gridCol w="796246">
                  <a:extLst>
                    <a:ext uri="{9D8B030D-6E8A-4147-A177-3AD203B41FA5}">
                      <a16:colId xmlns:a16="http://schemas.microsoft.com/office/drawing/2014/main" val="661617858"/>
                    </a:ext>
                  </a:extLst>
                </a:gridCol>
              </a:tblGrid>
              <a:tr h="38524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1A237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[CLS]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71C1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[MASK]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[SEP]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531566"/>
                  </a:ext>
                </a:extLst>
              </a:tr>
            </a:tbl>
          </a:graphicData>
        </a:graphic>
      </p:graphicFrame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126D630-9672-3D02-B72A-80E557243B5F}"/>
              </a:ext>
            </a:extLst>
          </p:cNvPr>
          <p:cNvSpPr/>
          <p:nvPr/>
        </p:nvSpPr>
        <p:spPr>
          <a:xfrm>
            <a:off x="314934" y="2381857"/>
            <a:ext cx="6228134" cy="38524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رمزنگار ترنسفورمر</a:t>
            </a:r>
          </a:p>
          <a:p>
            <a:pPr algn="ctr">
              <a:lnSpc>
                <a:spcPct val="50000"/>
              </a:lnSpc>
            </a:pPr>
            <a:r>
              <a:rPr lang="fa-IR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 لایه ۲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9B516B6-8186-282E-7EB4-359600D45817}"/>
              </a:ext>
            </a:extLst>
          </p:cNvPr>
          <p:cNvSpPr/>
          <p:nvPr/>
        </p:nvSpPr>
        <p:spPr>
          <a:xfrm>
            <a:off x="314934" y="1025335"/>
            <a:ext cx="6228134" cy="38524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رمزنگار ترنسفورمر</a:t>
            </a:r>
          </a:p>
          <a:p>
            <a:pPr algn="ctr">
              <a:lnSpc>
                <a:spcPct val="50000"/>
              </a:lnSpc>
            </a:pPr>
            <a:r>
              <a:rPr lang="fa-IR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 لایه ۱۲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8435092-AD9A-134C-AE89-EB651FDD7F63}"/>
              </a:ext>
            </a:extLst>
          </p:cNvPr>
          <p:cNvSpPr/>
          <p:nvPr/>
        </p:nvSpPr>
        <p:spPr>
          <a:xfrm>
            <a:off x="282667" y="2903664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72BD8B5-4D75-E01C-1B7B-DE193E6D2606}"/>
              </a:ext>
            </a:extLst>
          </p:cNvPr>
          <p:cNvSpPr/>
          <p:nvPr/>
        </p:nvSpPr>
        <p:spPr>
          <a:xfrm>
            <a:off x="1010674" y="2903664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83539CC-8FBE-6796-7AC7-0B76B17C36E1}"/>
              </a:ext>
            </a:extLst>
          </p:cNvPr>
          <p:cNvSpPr/>
          <p:nvPr/>
        </p:nvSpPr>
        <p:spPr>
          <a:xfrm>
            <a:off x="1738681" y="2903664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7653BDC-4F1A-F638-E22E-08ED010761BE}"/>
              </a:ext>
            </a:extLst>
          </p:cNvPr>
          <p:cNvSpPr/>
          <p:nvPr/>
        </p:nvSpPr>
        <p:spPr>
          <a:xfrm>
            <a:off x="3922702" y="2903664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578E2AB-B0D4-EBC5-6639-83291E1390DF}"/>
              </a:ext>
            </a:extLst>
          </p:cNvPr>
          <p:cNvSpPr/>
          <p:nvPr/>
        </p:nvSpPr>
        <p:spPr>
          <a:xfrm>
            <a:off x="3194695" y="2903664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F2806DA-9AF8-FD25-D2E3-52E24F743C96}"/>
              </a:ext>
            </a:extLst>
          </p:cNvPr>
          <p:cNvSpPr/>
          <p:nvPr/>
        </p:nvSpPr>
        <p:spPr>
          <a:xfrm>
            <a:off x="2466688" y="2903664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4C8C475-EBB8-6FF0-4ABA-B9FEF74F9D4C}"/>
              </a:ext>
            </a:extLst>
          </p:cNvPr>
          <p:cNvSpPr/>
          <p:nvPr/>
        </p:nvSpPr>
        <p:spPr>
          <a:xfrm>
            <a:off x="6106724" y="2903664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BCF03E5-9C10-BB12-2FA4-D3F8AE2FC916}"/>
              </a:ext>
            </a:extLst>
          </p:cNvPr>
          <p:cNvSpPr/>
          <p:nvPr/>
        </p:nvSpPr>
        <p:spPr>
          <a:xfrm>
            <a:off x="5378716" y="2903664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426D385-D2C7-1C53-2A03-AC325860814B}"/>
              </a:ext>
            </a:extLst>
          </p:cNvPr>
          <p:cNvSpPr/>
          <p:nvPr/>
        </p:nvSpPr>
        <p:spPr>
          <a:xfrm>
            <a:off x="4650709" y="2903664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E7163EA-2627-377E-F5F8-AEF37B3FE4EF}"/>
              </a:ext>
            </a:extLst>
          </p:cNvPr>
          <p:cNvSpPr/>
          <p:nvPr/>
        </p:nvSpPr>
        <p:spPr>
          <a:xfrm>
            <a:off x="282667" y="2082886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2247A4A-87F1-3962-E35C-4F34528C78BC}"/>
              </a:ext>
            </a:extLst>
          </p:cNvPr>
          <p:cNvSpPr/>
          <p:nvPr/>
        </p:nvSpPr>
        <p:spPr>
          <a:xfrm>
            <a:off x="1010674" y="2082886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EA2B171-B673-360E-CEB3-739021271BD1}"/>
              </a:ext>
            </a:extLst>
          </p:cNvPr>
          <p:cNvSpPr/>
          <p:nvPr/>
        </p:nvSpPr>
        <p:spPr>
          <a:xfrm>
            <a:off x="1738681" y="2082886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3385BF5-1C31-7E9F-107B-9C6867FCC6A9}"/>
              </a:ext>
            </a:extLst>
          </p:cNvPr>
          <p:cNvSpPr/>
          <p:nvPr/>
        </p:nvSpPr>
        <p:spPr>
          <a:xfrm>
            <a:off x="3922702" y="2082886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357CEB1-3EB7-3085-3594-A9F4F8FAD79C}"/>
              </a:ext>
            </a:extLst>
          </p:cNvPr>
          <p:cNvSpPr/>
          <p:nvPr/>
        </p:nvSpPr>
        <p:spPr>
          <a:xfrm>
            <a:off x="3194695" y="2082886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5E1E3B0-0103-A3C3-2030-D6FFFAC9D745}"/>
              </a:ext>
            </a:extLst>
          </p:cNvPr>
          <p:cNvSpPr/>
          <p:nvPr/>
        </p:nvSpPr>
        <p:spPr>
          <a:xfrm>
            <a:off x="2466688" y="2082886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2C19FCD-B8F8-B8C8-8CDB-CF0117C1AC13}"/>
              </a:ext>
            </a:extLst>
          </p:cNvPr>
          <p:cNvSpPr/>
          <p:nvPr/>
        </p:nvSpPr>
        <p:spPr>
          <a:xfrm>
            <a:off x="6106724" y="2082886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C3A2859-7656-A811-4365-F7EE1F2A2601}"/>
              </a:ext>
            </a:extLst>
          </p:cNvPr>
          <p:cNvSpPr/>
          <p:nvPr/>
        </p:nvSpPr>
        <p:spPr>
          <a:xfrm>
            <a:off x="5378716" y="2082886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CDB09A6-E2B5-E6A2-C7E2-20E51A452619}"/>
              </a:ext>
            </a:extLst>
          </p:cNvPr>
          <p:cNvSpPr/>
          <p:nvPr/>
        </p:nvSpPr>
        <p:spPr>
          <a:xfrm>
            <a:off x="4650709" y="2082886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07277B2-08D0-5ADE-65A6-14796A0EBD8D}"/>
              </a:ext>
            </a:extLst>
          </p:cNvPr>
          <p:cNvSpPr/>
          <p:nvPr/>
        </p:nvSpPr>
        <p:spPr>
          <a:xfrm>
            <a:off x="314937" y="604332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FF9059C-BC10-14EC-8815-8DA0AD945097}"/>
              </a:ext>
            </a:extLst>
          </p:cNvPr>
          <p:cNvSpPr/>
          <p:nvPr/>
        </p:nvSpPr>
        <p:spPr>
          <a:xfrm>
            <a:off x="1042944" y="604332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2178D6-6E64-CC1A-834C-350A8C331519}"/>
              </a:ext>
            </a:extLst>
          </p:cNvPr>
          <p:cNvSpPr/>
          <p:nvPr/>
        </p:nvSpPr>
        <p:spPr>
          <a:xfrm>
            <a:off x="1770951" y="604332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B527B5D-7775-BC8A-B81B-5210BAB6B59E}"/>
              </a:ext>
            </a:extLst>
          </p:cNvPr>
          <p:cNvSpPr/>
          <p:nvPr/>
        </p:nvSpPr>
        <p:spPr>
          <a:xfrm>
            <a:off x="3954972" y="604332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58F2E88-9E45-A568-D25F-11AC96399469}"/>
              </a:ext>
            </a:extLst>
          </p:cNvPr>
          <p:cNvSpPr/>
          <p:nvPr/>
        </p:nvSpPr>
        <p:spPr>
          <a:xfrm>
            <a:off x="3226965" y="604332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97D3AA0-1509-D468-617F-80D032DDF8C8}"/>
              </a:ext>
            </a:extLst>
          </p:cNvPr>
          <p:cNvSpPr/>
          <p:nvPr/>
        </p:nvSpPr>
        <p:spPr>
          <a:xfrm>
            <a:off x="2498958" y="604332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41AE18B-3E1E-76C3-9591-090EB59CD16E}"/>
              </a:ext>
            </a:extLst>
          </p:cNvPr>
          <p:cNvSpPr/>
          <p:nvPr/>
        </p:nvSpPr>
        <p:spPr>
          <a:xfrm>
            <a:off x="6138994" y="604332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5044538-EC0D-2B29-FE77-42BC7CC91870}"/>
              </a:ext>
            </a:extLst>
          </p:cNvPr>
          <p:cNvSpPr/>
          <p:nvPr/>
        </p:nvSpPr>
        <p:spPr>
          <a:xfrm>
            <a:off x="5410986" y="604332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642A9BE-E548-AA18-51FD-6658B9CBD83C}"/>
              </a:ext>
            </a:extLst>
          </p:cNvPr>
          <p:cNvSpPr/>
          <p:nvPr/>
        </p:nvSpPr>
        <p:spPr>
          <a:xfrm>
            <a:off x="4682979" y="604332"/>
            <a:ext cx="404077" cy="1783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802AE4A-82F9-10E4-5A57-08A6382DE59E}"/>
              </a:ext>
            </a:extLst>
          </p:cNvPr>
          <p:cNvSpPr/>
          <p:nvPr/>
        </p:nvSpPr>
        <p:spPr>
          <a:xfrm>
            <a:off x="282664" y="3218623"/>
            <a:ext cx="6228134" cy="38524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رمزنگار ترنسفورمر</a:t>
            </a:r>
          </a:p>
          <a:p>
            <a:pPr algn="ctr">
              <a:lnSpc>
                <a:spcPct val="50000"/>
              </a:lnSpc>
            </a:pPr>
            <a:r>
              <a:rPr lang="fa-IR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 لایه ۱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371B88F-D78D-9395-91B5-63620D155FC2}"/>
              </a:ext>
            </a:extLst>
          </p:cNvPr>
          <p:cNvCxnSpPr>
            <a:cxnSpLocks/>
          </p:cNvCxnSpPr>
          <p:nvPr/>
        </p:nvCxnSpPr>
        <p:spPr>
          <a:xfrm>
            <a:off x="302759" y="1540656"/>
            <a:ext cx="622813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78575D0-A650-CAD5-5D1E-8566A1E7580E}"/>
              </a:ext>
            </a:extLst>
          </p:cNvPr>
          <p:cNvCxnSpPr>
            <a:cxnSpLocks/>
          </p:cNvCxnSpPr>
          <p:nvPr/>
        </p:nvCxnSpPr>
        <p:spPr>
          <a:xfrm>
            <a:off x="302759" y="1636945"/>
            <a:ext cx="622813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FA7D1A6-8D9F-FAF4-D72C-DDF3D8F53487}"/>
              </a:ext>
            </a:extLst>
          </p:cNvPr>
          <p:cNvCxnSpPr>
            <a:cxnSpLocks/>
          </p:cNvCxnSpPr>
          <p:nvPr/>
        </p:nvCxnSpPr>
        <p:spPr>
          <a:xfrm>
            <a:off x="302759" y="1733234"/>
            <a:ext cx="622813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02D32CD-1C78-760D-81B6-5AC13CE44587}"/>
              </a:ext>
            </a:extLst>
          </p:cNvPr>
          <p:cNvCxnSpPr>
            <a:cxnSpLocks/>
          </p:cNvCxnSpPr>
          <p:nvPr/>
        </p:nvCxnSpPr>
        <p:spPr>
          <a:xfrm>
            <a:off x="302759" y="1829523"/>
            <a:ext cx="622813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86657EA-59FA-10F1-D683-FDB355B6FE1D}"/>
              </a:ext>
            </a:extLst>
          </p:cNvPr>
          <p:cNvCxnSpPr>
            <a:cxnSpLocks/>
          </p:cNvCxnSpPr>
          <p:nvPr/>
        </p:nvCxnSpPr>
        <p:spPr>
          <a:xfrm>
            <a:off x="302759" y="1925812"/>
            <a:ext cx="622813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Table 60">
            <a:extLst>
              <a:ext uri="{FF2B5EF4-FFF2-40B4-BE49-F238E27FC236}">
                <a16:creationId xmlns:a16="http://schemas.microsoft.com/office/drawing/2014/main" id="{B90C565E-F6D2-E23C-7599-EC97D43A7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81828"/>
              </p:ext>
            </p:extLst>
          </p:nvPr>
        </p:nvGraphicFramePr>
        <p:xfrm>
          <a:off x="134925" y="195692"/>
          <a:ext cx="6588153" cy="385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52">
                  <a:extLst>
                    <a:ext uri="{9D8B030D-6E8A-4147-A177-3AD203B41FA5}">
                      <a16:colId xmlns:a16="http://schemas.microsoft.com/office/drawing/2014/main" val="3049731135"/>
                    </a:ext>
                  </a:extLst>
                </a:gridCol>
                <a:gridCol w="552782">
                  <a:extLst>
                    <a:ext uri="{9D8B030D-6E8A-4147-A177-3AD203B41FA5}">
                      <a16:colId xmlns:a16="http://schemas.microsoft.com/office/drawing/2014/main" val="2701139568"/>
                    </a:ext>
                  </a:extLst>
                </a:gridCol>
                <a:gridCol w="732017">
                  <a:extLst>
                    <a:ext uri="{9D8B030D-6E8A-4147-A177-3AD203B41FA5}">
                      <a16:colId xmlns:a16="http://schemas.microsoft.com/office/drawing/2014/main" val="3138856226"/>
                    </a:ext>
                  </a:extLst>
                </a:gridCol>
                <a:gridCol w="627819">
                  <a:extLst>
                    <a:ext uri="{9D8B030D-6E8A-4147-A177-3AD203B41FA5}">
                      <a16:colId xmlns:a16="http://schemas.microsoft.com/office/drawing/2014/main" val="40171723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976281687"/>
                    </a:ext>
                  </a:extLst>
                </a:gridCol>
                <a:gridCol w="699552">
                  <a:extLst>
                    <a:ext uri="{9D8B030D-6E8A-4147-A177-3AD203B41FA5}">
                      <a16:colId xmlns:a16="http://schemas.microsoft.com/office/drawing/2014/main" val="531967913"/>
                    </a:ext>
                  </a:extLst>
                </a:gridCol>
                <a:gridCol w="732017">
                  <a:extLst>
                    <a:ext uri="{9D8B030D-6E8A-4147-A177-3AD203B41FA5}">
                      <a16:colId xmlns:a16="http://schemas.microsoft.com/office/drawing/2014/main" val="2561298446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1997280733"/>
                    </a:ext>
                  </a:extLst>
                </a:gridCol>
                <a:gridCol w="796246">
                  <a:extLst>
                    <a:ext uri="{9D8B030D-6E8A-4147-A177-3AD203B41FA5}">
                      <a16:colId xmlns:a16="http://schemas.microsoft.com/office/drawing/2014/main" val="661617858"/>
                    </a:ext>
                  </a:extLst>
                </a:gridCol>
              </a:tblGrid>
              <a:tr h="38524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1A237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0&lt;NSP&lt;1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B71C1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[SEP]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531566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6EC88F68-1DFB-64AD-F039-C82E1CBFC6B8}"/>
              </a:ext>
            </a:extLst>
          </p:cNvPr>
          <p:cNvSpPr txBox="1"/>
          <p:nvPr/>
        </p:nvSpPr>
        <p:spPr>
          <a:xfrm>
            <a:off x="2884340" y="1496193"/>
            <a:ext cx="108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3857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2101</TotalTime>
  <Words>84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Mehrdad Rafie</cp:lastModifiedBy>
  <cp:revision>43</cp:revision>
  <dcterms:created xsi:type="dcterms:W3CDTF">2023-01-19T08:29:07Z</dcterms:created>
  <dcterms:modified xsi:type="dcterms:W3CDTF">2023-02-18T13:44:48Z</dcterms:modified>
</cp:coreProperties>
</file>