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41148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C1C"/>
    <a:srgbClr val="1A237E"/>
    <a:srgbClr val="616161"/>
    <a:srgbClr val="D0CECE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237" d="100"/>
          <a:sy n="237" d="100"/>
        </p:scale>
        <p:origin x="232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523770"/>
            <a:ext cx="3497580" cy="1114213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680951"/>
            <a:ext cx="3086100" cy="772689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0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170392"/>
            <a:ext cx="887254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170392"/>
            <a:ext cx="2610326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3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7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797879"/>
            <a:ext cx="3549015" cy="1331277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2141750"/>
            <a:ext cx="3549015" cy="700087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851959"/>
            <a:ext cx="174879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851959"/>
            <a:ext cx="174879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170392"/>
            <a:ext cx="354901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784543"/>
            <a:ext cx="1740753" cy="38449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169035"/>
            <a:ext cx="1740753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784543"/>
            <a:ext cx="1749326" cy="38449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169035"/>
            <a:ext cx="174932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6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1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3360"/>
            <a:ext cx="1327130" cy="7467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460799"/>
            <a:ext cx="2083118" cy="2274358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60120"/>
            <a:ext cx="1327130" cy="177874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3360"/>
            <a:ext cx="1327130" cy="7467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460799"/>
            <a:ext cx="2083118" cy="2274358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60120"/>
            <a:ext cx="1327130" cy="177874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8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170392"/>
            <a:ext cx="354901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851959"/>
            <a:ext cx="354901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2966297"/>
            <a:ext cx="92583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2966297"/>
            <a:ext cx="138874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2966297"/>
            <a:ext cx="92583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4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9477254C-A2CD-0CF5-BB6B-B2831127471D}"/>
              </a:ext>
            </a:extLst>
          </p:cNvPr>
          <p:cNvSpPr/>
          <p:nvPr/>
        </p:nvSpPr>
        <p:spPr>
          <a:xfrm>
            <a:off x="609902" y="1285618"/>
            <a:ext cx="761117" cy="332623"/>
          </a:xfrm>
          <a:prstGeom prst="roundRect">
            <a:avLst/>
          </a:prstGeom>
          <a:solidFill>
            <a:srgbClr val="1A237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DA0F06E-FEBA-36B1-31DB-339C3A4B85CA}"/>
              </a:ext>
            </a:extLst>
          </p:cNvPr>
          <p:cNvSpPr/>
          <p:nvPr/>
        </p:nvSpPr>
        <p:spPr>
          <a:xfrm>
            <a:off x="1718808" y="1294352"/>
            <a:ext cx="761117" cy="332623"/>
          </a:xfrm>
          <a:prstGeom prst="roundRect">
            <a:avLst/>
          </a:prstGeom>
          <a:solidFill>
            <a:srgbClr val="1A237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6C01D69-25FF-160B-98A9-7F11E07E7A77}"/>
              </a:ext>
            </a:extLst>
          </p:cNvPr>
          <p:cNvCxnSpPr>
            <a:cxnSpLocks/>
          </p:cNvCxnSpPr>
          <p:nvPr/>
        </p:nvCxnSpPr>
        <p:spPr>
          <a:xfrm>
            <a:off x="1379316" y="1363486"/>
            <a:ext cx="326578" cy="0"/>
          </a:xfrm>
          <a:prstGeom prst="straightConnector1">
            <a:avLst/>
          </a:prstGeom>
          <a:ln>
            <a:solidFill>
              <a:srgbClr val="D0CEC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31496A0-E5D8-4095-BAE0-F32685048E96}"/>
              </a:ext>
            </a:extLst>
          </p:cNvPr>
          <p:cNvCxnSpPr>
            <a:cxnSpLocks/>
          </p:cNvCxnSpPr>
          <p:nvPr/>
        </p:nvCxnSpPr>
        <p:spPr>
          <a:xfrm>
            <a:off x="1383549" y="1558429"/>
            <a:ext cx="326578" cy="0"/>
          </a:xfrm>
          <a:prstGeom prst="straightConnector1">
            <a:avLst/>
          </a:prstGeom>
          <a:ln>
            <a:solidFill>
              <a:srgbClr val="D0CEC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733B2346-768C-B49D-1F4E-0806BEF3DA2A}"/>
              </a:ext>
            </a:extLst>
          </p:cNvPr>
          <p:cNvSpPr/>
          <p:nvPr/>
        </p:nvSpPr>
        <p:spPr>
          <a:xfrm>
            <a:off x="2827922" y="1294352"/>
            <a:ext cx="761117" cy="332623"/>
          </a:xfrm>
          <a:prstGeom prst="roundRect">
            <a:avLst/>
          </a:prstGeom>
          <a:solidFill>
            <a:srgbClr val="1A237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BD8FAED-28EC-818B-47C1-1886C858EAD8}"/>
              </a:ext>
            </a:extLst>
          </p:cNvPr>
          <p:cNvCxnSpPr>
            <a:cxnSpLocks/>
          </p:cNvCxnSpPr>
          <p:nvPr/>
        </p:nvCxnSpPr>
        <p:spPr>
          <a:xfrm>
            <a:off x="2488430" y="1363486"/>
            <a:ext cx="326578" cy="0"/>
          </a:xfrm>
          <a:prstGeom prst="straightConnector1">
            <a:avLst/>
          </a:prstGeom>
          <a:ln>
            <a:solidFill>
              <a:srgbClr val="D0CEC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37BB1A7-5876-E223-385C-7F74E6F116B2}"/>
              </a:ext>
            </a:extLst>
          </p:cNvPr>
          <p:cNvCxnSpPr>
            <a:cxnSpLocks/>
          </p:cNvCxnSpPr>
          <p:nvPr/>
        </p:nvCxnSpPr>
        <p:spPr>
          <a:xfrm>
            <a:off x="2492663" y="1558429"/>
            <a:ext cx="326578" cy="0"/>
          </a:xfrm>
          <a:prstGeom prst="straightConnector1">
            <a:avLst/>
          </a:prstGeom>
          <a:ln>
            <a:solidFill>
              <a:srgbClr val="D0CEC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5118A43-2C11-B48B-0A28-7BCE13F5C241}"/>
              </a:ext>
            </a:extLst>
          </p:cNvPr>
          <p:cNvCxnSpPr>
            <a:cxnSpLocks/>
          </p:cNvCxnSpPr>
          <p:nvPr/>
        </p:nvCxnSpPr>
        <p:spPr>
          <a:xfrm>
            <a:off x="97189" y="1541845"/>
            <a:ext cx="505941" cy="7898"/>
          </a:xfrm>
          <a:prstGeom prst="straightConnector1">
            <a:avLst/>
          </a:prstGeom>
          <a:ln>
            <a:solidFill>
              <a:srgbClr val="D0CEC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ECED4EC-B970-05DE-F7CE-FFF89FB227B4}"/>
              </a:ext>
            </a:extLst>
          </p:cNvPr>
          <p:cNvCxnSpPr>
            <a:cxnSpLocks/>
          </p:cNvCxnSpPr>
          <p:nvPr/>
        </p:nvCxnSpPr>
        <p:spPr>
          <a:xfrm>
            <a:off x="82812" y="1352316"/>
            <a:ext cx="505941" cy="7898"/>
          </a:xfrm>
          <a:prstGeom prst="straightConnector1">
            <a:avLst/>
          </a:prstGeom>
          <a:ln>
            <a:solidFill>
              <a:srgbClr val="D0CEC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B86225B-631C-A3D3-370E-01B35FE66523}"/>
              </a:ext>
            </a:extLst>
          </p:cNvPr>
          <p:cNvCxnSpPr>
            <a:cxnSpLocks/>
          </p:cNvCxnSpPr>
          <p:nvPr/>
        </p:nvCxnSpPr>
        <p:spPr>
          <a:xfrm>
            <a:off x="3599450" y="1381538"/>
            <a:ext cx="326578" cy="0"/>
          </a:xfrm>
          <a:prstGeom prst="straightConnector1">
            <a:avLst/>
          </a:prstGeom>
          <a:ln>
            <a:solidFill>
              <a:srgbClr val="D0CEC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22E83B-B00A-86A3-1155-8FB7DD994BC4}"/>
              </a:ext>
            </a:extLst>
          </p:cNvPr>
          <p:cNvCxnSpPr>
            <a:cxnSpLocks/>
          </p:cNvCxnSpPr>
          <p:nvPr/>
        </p:nvCxnSpPr>
        <p:spPr>
          <a:xfrm>
            <a:off x="3603683" y="1576481"/>
            <a:ext cx="326578" cy="0"/>
          </a:xfrm>
          <a:prstGeom prst="straightConnector1">
            <a:avLst/>
          </a:prstGeom>
          <a:ln>
            <a:solidFill>
              <a:srgbClr val="D0CEC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9643C42-46BB-05F7-7592-954E2542824B}"/>
              </a:ext>
            </a:extLst>
          </p:cNvPr>
          <p:cNvCxnSpPr>
            <a:cxnSpLocks/>
            <a:stCxn id="79" idx="0"/>
            <a:endCxn id="27" idx="2"/>
          </p:cNvCxnSpPr>
          <p:nvPr/>
        </p:nvCxnSpPr>
        <p:spPr>
          <a:xfrm rot="5400000" flipH="1" flipV="1">
            <a:off x="1880815" y="2307435"/>
            <a:ext cx="280839" cy="156265"/>
          </a:xfrm>
          <a:prstGeom prst="bentConnector3">
            <a:avLst>
              <a:gd name="adj1" fmla="val 50000"/>
            </a:avLst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E8A90C-D09E-C03D-969F-3460735F0046}"/>
              </a:ext>
            </a:extLst>
          </p:cNvPr>
          <p:cNvCxnSpPr>
            <a:cxnSpLocks/>
            <a:stCxn id="81" idx="0"/>
            <a:endCxn id="59" idx="2"/>
          </p:cNvCxnSpPr>
          <p:nvPr/>
        </p:nvCxnSpPr>
        <p:spPr>
          <a:xfrm rot="5400000" flipH="1" flipV="1">
            <a:off x="2992409" y="2315225"/>
            <a:ext cx="286150" cy="145990"/>
          </a:xfrm>
          <a:prstGeom prst="bentConnector3">
            <a:avLst>
              <a:gd name="adj1" fmla="val 50000"/>
            </a:avLst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0470557-7BF5-84A0-D53F-8737E8AA7042}"/>
              </a:ext>
            </a:extLst>
          </p:cNvPr>
          <p:cNvSpPr/>
          <p:nvPr/>
        </p:nvSpPr>
        <p:spPr>
          <a:xfrm>
            <a:off x="593085" y="2525986"/>
            <a:ext cx="494962" cy="499131"/>
          </a:xfrm>
          <a:prstGeom prst="ellipse">
            <a:avLst/>
          </a:prstGeom>
          <a:noFill/>
          <a:ln w="3810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0561792-705A-4126-2DDF-8736C508BA29}"/>
              </a:ext>
            </a:extLst>
          </p:cNvPr>
          <p:cNvCxnSpPr>
            <a:cxnSpLocks/>
            <a:stCxn id="93" idx="0"/>
            <a:endCxn id="85" idx="2"/>
          </p:cNvCxnSpPr>
          <p:nvPr/>
        </p:nvCxnSpPr>
        <p:spPr>
          <a:xfrm rot="5400000" flipH="1" flipV="1">
            <a:off x="770728" y="2306254"/>
            <a:ext cx="289573" cy="149893"/>
          </a:xfrm>
          <a:prstGeom prst="bentConnector3">
            <a:avLst>
              <a:gd name="adj1" fmla="val 50000"/>
            </a:avLst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6C3D2F3-3347-A4C6-B71C-CB30D2703A3F}"/>
              </a:ext>
            </a:extLst>
          </p:cNvPr>
          <p:cNvSpPr/>
          <p:nvPr/>
        </p:nvSpPr>
        <p:spPr>
          <a:xfrm>
            <a:off x="609902" y="1903790"/>
            <a:ext cx="761117" cy="332623"/>
          </a:xfrm>
          <a:prstGeom prst="roundRect">
            <a:avLst/>
          </a:prstGeom>
          <a:solidFill>
            <a:srgbClr val="B71C1C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30B86-8024-8232-6A86-DE77961B8905}"/>
              </a:ext>
            </a:extLst>
          </p:cNvPr>
          <p:cNvSpPr txBox="1"/>
          <p:nvPr/>
        </p:nvSpPr>
        <p:spPr>
          <a:xfrm>
            <a:off x="559453" y="2673239"/>
            <a:ext cx="577682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400" dirty="0">
                <a:latin typeface="Times New Roman" panose="02020603050405020304" pitchFamily="18" charset="0"/>
                <a:cs typeface="B Zar" panose="00000400000000000000" pitchFamily="2" charset="-78"/>
              </a:rPr>
              <a:t>X</a:t>
            </a:r>
            <a:r>
              <a:rPr lang="en-US" sz="1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(t-</a:t>
            </a:r>
            <a:r>
              <a:rPr lang="fa-IR" sz="1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۱</a:t>
            </a:r>
            <a:r>
              <a:rPr lang="en-US" sz="1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16DCB1-7A5E-7740-70E2-1C38F9228F5E}"/>
              </a:ext>
            </a:extLst>
          </p:cNvPr>
          <p:cNvSpPr/>
          <p:nvPr/>
        </p:nvSpPr>
        <p:spPr>
          <a:xfrm>
            <a:off x="1718808" y="1912524"/>
            <a:ext cx="761117" cy="332623"/>
          </a:xfrm>
          <a:prstGeom prst="roundRect">
            <a:avLst/>
          </a:prstGeom>
          <a:solidFill>
            <a:srgbClr val="B71C1C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BBF508-7F55-90B8-EFD3-F4516C33DF8C}"/>
              </a:ext>
            </a:extLst>
          </p:cNvPr>
          <p:cNvCxnSpPr>
            <a:cxnSpLocks/>
          </p:cNvCxnSpPr>
          <p:nvPr/>
        </p:nvCxnSpPr>
        <p:spPr>
          <a:xfrm>
            <a:off x="1379316" y="1981658"/>
            <a:ext cx="326578" cy="0"/>
          </a:xfrm>
          <a:prstGeom prst="straightConnector1">
            <a:avLst/>
          </a:prstGeom>
          <a:ln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832764-D857-5079-084D-DBD68AE396EE}"/>
              </a:ext>
            </a:extLst>
          </p:cNvPr>
          <p:cNvCxnSpPr>
            <a:cxnSpLocks/>
          </p:cNvCxnSpPr>
          <p:nvPr/>
        </p:nvCxnSpPr>
        <p:spPr>
          <a:xfrm>
            <a:off x="1383549" y="2176601"/>
            <a:ext cx="326578" cy="0"/>
          </a:xfrm>
          <a:prstGeom prst="straightConnector1">
            <a:avLst/>
          </a:prstGeom>
          <a:ln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E2C0381-6147-3BCD-2D88-958EC29687AB}"/>
              </a:ext>
            </a:extLst>
          </p:cNvPr>
          <p:cNvSpPr/>
          <p:nvPr/>
        </p:nvSpPr>
        <p:spPr>
          <a:xfrm>
            <a:off x="2827922" y="1912524"/>
            <a:ext cx="761117" cy="332623"/>
          </a:xfrm>
          <a:prstGeom prst="roundRect">
            <a:avLst/>
          </a:prstGeom>
          <a:solidFill>
            <a:srgbClr val="B71C1C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7D5722-6855-E02F-FAB6-B8E006610EF8}"/>
              </a:ext>
            </a:extLst>
          </p:cNvPr>
          <p:cNvCxnSpPr>
            <a:cxnSpLocks/>
          </p:cNvCxnSpPr>
          <p:nvPr/>
        </p:nvCxnSpPr>
        <p:spPr>
          <a:xfrm>
            <a:off x="2488430" y="1981658"/>
            <a:ext cx="326578" cy="0"/>
          </a:xfrm>
          <a:prstGeom prst="straightConnector1">
            <a:avLst/>
          </a:prstGeom>
          <a:ln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F215C0-13A1-37ED-1586-41BC50C11AF4}"/>
              </a:ext>
            </a:extLst>
          </p:cNvPr>
          <p:cNvCxnSpPr>
            <a:cxnSpLocks/>
          </p:cNvCxnSpPr>
          <p:nvPr/>
        </p:nvCxnSpPr>
        <p:spPr>
          <a:xfrm>
            <a:off x="2492663" y="2176601"/>
            <a:ext cx="326578" cy="0"/>
          </a:xfrm>
          <a:prstGeom prst="straightConnector1">
            <a:avLst/>
          </a:prstGeom>
          <a:ln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65A63D-0009-6435-B10E-ED91F52D04D4}"/>
              </a:ext>
            </a:extLst>
          </p:cNvPr>
          <p:cNvCxnSpPr>
            <a:cxnSpLocks/>
          </p:cNvCxnSpPr>
          <p:nvPr/>
        </p:nvCxnSpPr>
        <p:spPr>
          <a:xfrm>
            <a:off x="97189" y="2160017"/>
            <a:ext cx="505941" cy="7898"/>
          </a:xfrm>
          <a:prstGeom prst="straightConnector1">
            <a:avLst/>
          </a:prstGeom>
          <a:ln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516BF7-CF17-C34C-9F55-C788C83FE218}"/>
              </a:ext>
            </a:extLst>
          </p:cNvPr>
          <p:cNvCxnSpPr>
            <a:cxnSpLocks/>
          </p:cNvCxnSpPr>
          <p:nvPr/>
        </p:nvCxnSpPr>
        <p:spPr>
          <a:xfrm>
            <a:off x="82812" y="1970488"/>
            <a:ext cx="505941" cy="7898"/>
          </a:xfrm>
          <a:prstGeom prst="straightConnector1">
            <a:avLst/>
          </a:prstGeom>
          <a:ln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6CBC4408-754F-F1F9-6F7A-FF9C591BAA73}"/>
              </a:ext>
            </a:extLst>
          </p:cNvPr>
          <p:cNvSpPr/>
          <p:nvPr/>
        </p:nvSpPr>
        <p:spPr>
          <a:xfrm>
            <a:off x="1695619" y="2525986"/>
            <a:ext cx="494962" cy="499131"/>
          </a:xfrm>
          <a:prstGeom prst="ellipse">
            <a:avLst/>
          </a:prstGeom>
          <a:noFill/>
          <a:ln w="3810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7555AD-1FA7-B3F3-ABEB-BF311E8CAC1D}"/>
              </a:ext>
            </a:extLst>
          </p:cNvPr>
          <p:cNvSpPr txBox="1"/>
          <p:nvPr/>
        </p:nvSpPr>
        <p:spPr>
          <a:xfrm>
            <a:off x="1704044" y="2679106"/>
            <a:ext cx="494963" cy="215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400" dirty="0">
                <a:latin typeface="Times New Roman" panose="02020603050405020304" pitchFamily="18" charset="0"/>
                <a:cs typeface="B Zar" panose="00000400000000000000" pitchFamily="2" charset="-78"/>
              </a:rPr>
              <a:t>X</a:t>
            </a:r>
            <a:r>
              <a:rPr lang="en-US" sz="1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(t)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1EB19A9-2C45-DC3D-2C5B-F6C0AAAA4BCD}"/>
              </a:ext>
            </a:extLst>
          </p:cNvPr>
          <p:cNvSpPr/>
          <p:nvPr/>
        </p:nvSpPr>
        <p:spPr>
          <a:xfrm>
            <a:off x="2815008" y="2531297"/>
            <a:ext cx="494962" cy="499131"/>
          </a:xfrm>
          <a:prstGeom prst="ellipse">
            <a:avLst/>
          </a:prstGeom>
          <a:noFill/>
          <a:ln w="38100"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EC2852-ED4E-2D06-9E2C-A310C4F08DAB}"/>
              </a:ext>
            </a:extLst>
          </p:cNvPr>
          <p:cNvSpPr txBox="1"/>
          <p:nvPr/>
        </p:nvSpPr>
        <p:spPr>
          <a:xfrm>
            <a:off x="2735802" y="2679106"/>
            <a:ext cx="653374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400" dirty="0">
                <a:latin typeface="Times New Roman" panose="02020603050405020304" pitchFamily="18" charset="0"/>
                <a:cs typeface="B Zar" panose="00000400000000000000" pitchFamily="2" charset="-78"/>
              </a:rPr>
              <a:t>X</a:t>
            </a:r>
            <a:r>
              <a:rPr lang="en-US" sz="1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(t+</a:t>
            </a:r>
            <a:r>
              <a:rPr lang="fa-IR" sz="1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۱</a:t>
            </a:r>
            <a:r>
              <a:rPr lang="en-US" sz="1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7264BA2-385C-496E-FB6F-2ECCA9B50788}"/>
              </a:ext>
            </a:extLst>
          </p:cNvPr>
          <p:cNvCxnSpPr>
            <a:cxnSpLocks/>
          </p:cNvCxnSpPr>
          <p:nvPr/>
        </p:nvCxnSpPr>
        <p:spPr>
          <a:xfrm>
            <a:off x="3599450" y="1999710"/>
            <a:ext cx="326578" cy="0"/>
          </a:xfrm>
          <a:prstGeom prst="straightConnector1">
            <a:avLst/>
          </a:prstGeom>
          <a:ln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0BCD21-2581-29BC-73A3-0ECFB0AE34B5}"/>
              </a:ext>
            </a:extLst>
          </p:cNvPr>
          <p:cNvCxnSpPr>
            <a:cxnSpLocks/>
          </p:cNvCxnSpPr>
          <p:nvPr/>
        </p:nvCxnSpPr>
        <p:spPr>
          <a:xfrm>
            <a:off x="3603683" y="2194653"/>
            <a:ext cx="326578" cy="0"/>
          </a:xfrm>
          <a:prstGeom prst="straightConnector1">
            <a:avLst/>
          </a:prstGeom>
          <a:ln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3D61152F-B58E-793E-AA2E-F57277ECF05D}"/>
              </a:ext>
            </a:extLst>
          </p:cNvPr>
          <p:cNvCxnSpPr>
            <a:cxnSpLocks/>
            <a:stCxn id="143" idx="0"/>
          </p:cNvCxnSpPr>
          <p:nvPr/>
        </p:nvCxnSpPr>
        <p:spPr>
          <a:xfrm rot="5400000" flipH="1" flipV="1">
            <a:off x="2888198" y="871551"/>
            <a:ext cx="743085" cy="102519"/>
          </a:xfrm>
          <a:prstGeom prst="curvedConnector2">
            <a:avLst/>
          </a:prstGeom>
          <a:ln>
            <a:solidFill>
              <a:srgbClr val="1A23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034048AA-8FCF-E20A-45B0-C4F1F62F83BA}"/>
              </a:ext>
            </a:extLst>
          </p:cNvPr>
          <p:cNvCxnSpPr>
            <a:cxnSpLocks/>
            <a:stCxn id="138" idx="0"/>
          </p:cNvCxnSpPr>
          <p:nvPr/>
        </p:nvCxnSpPr>
        <p:spPr>
          <a:xfrm rot="5400000" flipH="1" flipV="1">
            <a:off x="1777983" y="879586"/>
            <a:ext cx="736148" cy="93382"/>
          </a:xfrm>
          <a:prstGeom prst="curvedConnector2">
            <a:avLst/>
          </a:prstGeom>
          <a:ln>
            <a:solidFill>
              <a:srgbClr val="1A23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50C2342E-3BE7-037B-0BB7-426E3F53E8AD}"/>
              </a:ext>
            </a:extLst>
          </p:cNvPr>
          <p:cNvCxnSpPr>
            <a:cxnSpLocks/>
            <a:stCxn id="135" idx="0"/>
          </p:cNvCxnSpPr>
          <p:nvPr/>
        </p:nvCxnSpPr>
        <p:spPr>
          <a:xfrm rot="5400000" flipH="1" flipV="1">
            <a:off x="662523" y="886140"/>
            <a:ext cx="727414" cy="71540"/>
          </a:xfrm>
          <a:prstGeom prst="curvedConnector2">
            <a:avLst/>
          </a:prstGeom>
          <a:ln>
            <a:solidFill>
              <a:srgbClr val="1A23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5E0A88E5-6E6D-436D-E9FE-5E98973FF5A2}"/>
              </a:ext>
            </a:extLst>
          </p:cNvPr>
          <p:cNvCxnSpPr>
            <a:cxnSpLocks/>
            <a:stCxn id="93" idx="2"/>
            <a:endCxn id="135" idx="2"/>
          </p:cNvCxnSpPr>
          <p:nvPr/>
        </p:nvCxnSpPr>
        <p:spPr>
          <a:xfrm rot="10800000" flipH="1">
            <a:off x="593085" y="1618242"/>
            <a:ext cx="397376" cy="1157311"/>
          </a:xfrm>
          <a:prstGeom prst="bentConnector4">
            <a:avLst>
              <a:gd name="adj1" fmla="val -31959"/>
              <a:gd name="adj2" fmla="val 88216"/>
            </a:avLst>
          </a:prstGeom>
          <a:ln>
            <a:solidFill>
              <a:srgbClr val="1A23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0FCAA05E-1DEF-3E07-5807-84909D55AB28}"/>
              </a:ext>
            </a:extLst>
          </p:cNvPr>
          <p:cNvCxnSpPr>
            <a:cxnSpLocks/>
            <a:stCxn id="79" idx="2"/>
            <a:endCxn id="138" idx="2"/>
          </p:cNvCxnSpPr>
          <p:nvPr/>
        </p:nvCxnSpPr>
        <p:spPr>
          <a:xfrm rot="10800000" flipH="1">
            <a:off x="1695619" y="1626976"/>
            <a:ext cx="403748" cy="1148577"/>
          </a:xfrm>
          <a:prstGeom prst="bentConnector4">
            <a:avLst>
              <a:gd name="adj1" fmla="val -23591"/>
              <a:gd name="adj2" fmla="val 87954"/>
            </a:avLst>
          </a:prstGeom>
          <a:ln>
            <a:solidFill>
              <a:srgbClr val="1A23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859022-99DF-596F-8F9F-596B0244E267}"/>
              </a:ext>
            </a:extLst>
          </p:cNvPr>
          <p:cNvCxnSpPr>
            <a:cxnSpLocks/>
            <a:stCxn id="81" idx="2"/>
            <a:endCxn id="143" idx="2"/>
          </p:cNvCxnSpPr>
          <p:nvPr/>
        </p:nvCxnSpPr>
        <p:spPr>
          <a:xfrm rot="10800000" flipH="1">
            <a:off x="2815007" y="1626975"/>
            <a:ext cx="393473" cy="1153888"/>
          </a:xfrm>
          <a:prstGeom prst="bentConnector4">
            <a:avLst>
              <a:gd name="adj1" fmla="val -27435"/>
              <a:gd name="adj2" fmla="val 88880"/>
            </a:avLst>
          </a:prstGeom>
          <a:ln>
            <a:solidFill>
              <a:srgbClr val="1A23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FD888351-520B-C789-749B-D9C755D625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83150" y="1267102"/>
            <a:ext cx="974746" cy="298631"/>
          </a:xfrm>
          <a:prstGeom prst="curvedConnector3">
            <a:avLst>
              <a:gd name="adj1" fmla="val 13518"/>
            </a:avLst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Curved 194">
            <a:extLst>
              <a:ext uri="{FF2B5EF4-FFF2-40B4-BE49-F238E27FC236}">
                <a16:creationId xmlns:a16="http://schemas.microsoft.com/office/drawing/2014/main" id="{C1A44A58-1C47-0551-28FE-ECA4888DB8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01401" y="1260165"/>
            <a:ext cx="974746" cy="298631"/>
          </a:xfrm>
          <a:prstGeom prst="curvedConnector3">
            <a:avLst>
              <a:gd name="adj1" fmla="val 13518"/>
            </a:avLst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5C38C018-7EE4-7FF8-7CEC-ECBC1D103E01}"/>
              </a:ext>
            </a:extLst>
          </p:cNvPr>
          <p:cNvCxnSpPr>
            <a:cxnSpLocks/>
            <a:stCxn id="85" idx="0"/>
          </p:cNvCxnSpPr>
          <p:nvPr/>
        </p:nvCxnSpPr>
        <p:spPr>
          <a:xfrm rot="5400000" flipH="1" flipV="1">
            <a:off x="652402" y="1267102"/>
            <a:ext cx="974746" cy="298631"/>
          </a:xfrm>
          <a:prstGeom prst="curvedConnector3">
            <a:avLst>
              <a:gd name="adj1" fmla="val 13518"/>
            </a:avLst>
          </a:prstGeom>
          <a:ln>
            <a:solidFill>
              <a:srgbClr val="B71C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181">
                <a:extLst>
                  <a:ext uri="{FF2B5EF4-FFF2-40B4-BE49-F238E27FC236}">
                    <a16:creationId xmlns:a16="http://schemas.microsoft.com/office/drawing/2014/main" id="{7F8A46DC-3BC8-675D-5026-1FB7F43A7E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1011793"/>
                  </p:ext>
                </p:extLst>
              </p:nvPr>
            </p:nvGraphicFramePr>
            <p:xfrm>
              <a:off x="2188720" y="184652"/>
              <a:ext cx="45418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182">
                      <a:extLst>
                        <a:ext uri="{9D8B030D-6E8A-4147-A177-3AD203B41FA5}">
                          <a16:colId xmlns:a16="http://schemas.microsoft.com/office/drawing/2014/main" val="2347048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⃖"/>
                                    <m:ctrlPr>
                                      <a:rPr lang="en-U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 b="1" i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1A23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7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 b="1" i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B71C1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038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181">
                <a:extLst>
                  <a:ext uri="{FF2B5EF4-FFF2-40B4-BE49-F238E27FC236}">
                    <a16:creationId xmlns:a16="http://schemas.microsoft.com/office/drawing/2014/main" id="{7F8A46DC-3BC8-675D-5026-1FB7F43A7E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1011793"/>
                  </p:ext>
                </p:extLst>
              </p:nvPr>
            </p:nvGraphicFramePr>
            <p:xfrm>
              <a:off x="2188720" y="184652"/>
              <a:ext cx="45418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182">
                      <a:extLst>
                        <a:ext uri="{9D8B030D-6E8A-4147-A177-3AD203B41FA5}">
                          <a16:colId xmlns:a16="http://schemas.microsoft.com/office/drawing/2014/main" val="2347048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3" t="-1639" r="-5333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7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3" t="-101639" r="-5333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038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181">
                <a:extLst>
                  <a:ext uri="{FF2B5EF4-FFF2-40B4-BE49-F238E27FC236}">
                    <a16:creationId xmlns:a16="http://schemas.microsoft.com/office/drawing/2014/main" id="{9C8EE8A6-60D8-B4F2-A3DE-20A953350A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2150329"/>
                  </p:ext>
                </p:extLst>
              </p:nvPr>
            </p:nvGraphicFramePr>
            <p:xfrm>
              <a:off x="3306971" y="177715"/>
              <a:ext cx="45418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182">
                      <a:extLst>
                        <a:ext uri="{9D8B030D-6E8A-4147-A177-3AD203B41FA5}">
                          <a16:colId xmlns:a16="http://schemas.microsoft.com/office/drawing/2014/main" val="2347048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⃖"/>
                                    <m:ctrlPr>
                                      <a:rPr lang="en-U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a-IR" sz="1100" b="1" i="0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۱</m:t>
                                </m:r>
                              </m:oMath>
                            </m:oMathPara>
                          </a14:m>
                          <a:endParaRPr lang="en-US" sz="1100" b="1" i="0" baseline="-250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1A23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7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a-IR" sz="1100" b="1" i="0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۱</m:t>
                                </m:r>
                              </m:oMath>
                            </m:oMathPara>
                          </a14:m>
                          <a:endParaRPr lang="en-US" sz="1100" b="1" i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rgbClr val="B71C1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038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181">
                <a:extLst>
                  <a:ext uri="{FF2B5EF4-FFF2-40B4-BE49-F238E27FC236}">
                    <a16:creationId xmlns:a16="http://schemas.microsoft.com/office/drawing/2014/main" id="{9C8EE8A6-60D8-B4F2-A3DE-20A953350A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2150329"/>
                  </p:ext>
                </p:extLst>
              </p:nvPr>
            </p:nvGraphicFramePr>
            <p:xfrm>
              <a:off x="3306971" y="177715"/>
              <a:ext cx="45418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182">
                      <a:extLst>
                        <a:ext uri="{9D8B030D-6E8A-4147-A177-3AD203B41FA5}">
                          <a16:colId xmlns:a16="http://schemas.microsoft.com/office/drawing/2014/main" val="2347048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33" t="-1639" r="-666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7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33" t="-101639" r="-66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038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9" name="TextBox 198">
            <a:extLst>
              <a:ext uri="{FF2B5EF4-FFF2-40B4-BE49-F238E27FC236}">
                <a16:creationId xmlns:a16="http://schemas.microsoft.com/office/drawing/2014/main" id="{D8D8215B-7737-F9CE-DBC6-7F6B6D16687E}"/>
              </a:ext>
            </a:extLst>
          </p:cNvPr>
          <p:cNvSpPr txBox="1"/>
          <p:nvPr/>
        </p:nvSpPr>
        <p:spPr>
          <a:xfrm>
            <a:off x="2502608" y="480042"/>
            <a:ext cx="298632" cy="213969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400" dirty="0">
                <a:ln w="3175" cap="rnd">
                  <a:solidFill>
                    <a:schemeClr val="tx1">
                      <a:alpha val="52000"/>
                    </a:schemeClr>
                  </a:solidFill>
                  <a:bevel/>
                </a:ln>
                <a:solidFill>
                  <a:schemeClr val="bg1"/>
                </a:solidFill>
              </a:rPr>
              <a:t>⊕</a:t>
            </a:r>
            <a:endParaRPr lang="en-US" sz="1400" baseline="-25000" dirty="0">
              <a:ln w="3175" cap="rnd">
                <a:solidFill>
                  <a:schemeClr val="tx1">
                    <a:alpha val="52000"/>
                  </a:schemeClr>
                </a:solidFill>
                <a:bevel/>
              </a:ln>
              <a:solidFill>
                <a:schemeClr val="bg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9CC7C2F-C73A-296A-DC4C-2E1F5922C1C0}"/>
              </a:ext>
            </a:extLst>
          </p:cNvPr>
          <p:cNvSpPr txBox="1"/>
          <p:nvPr/>
        </p:nvSpPr>
        <p:spPr>
          <a:xfrm>
            <a:off x="3629314" y="476560"/>
            <a:ext cx="298632" cy="213969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400" dirty="0">
                <a:ln w="3175" cap="rnd">
                  <a:solidFill>
                    <a:schemeClr val="tx1">
                      <a:alpha val="52000"/>
                    </a:schemeClr>
                  </a:solidFill>
                  <a:bevel/>
                </a:ln>
                <a:solidFill>
                  <a:schemeClr val="bg1"/>
                </a:solidFill>
              </a:rPr>
              <a:t>⊕</a:t>
            </a:r>
            <a:endParaRPr lang="en-US" sz="1400" baseline="-25000" dirty="0">
              <a:ln w="3175" cap="rnd">
                <a:solidFill>
                  <a:schemeClr val="tx1">
                    <a:alpha val="52000"/>
                  </a:schemeClr>
                </a:solidFill>
                <a:bevel/>
              </a:ln>
              <a:solidFill>
                <a:schemeClr val="bg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81">
                <a:extLst>
                  <a:ext uri="{FF2B5EF4-FFF2-40B4-BE49-F238E27FC236}">
                    <a16:creationId xmlns:a16="http://schemas.microsoft.com/office/drawing/2014/main" id="{CE4D777B-D098-4B82-BA6E-DEC5397FCD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7036427"/>
                  </p:ext>
                </p:extLst>
              </p:nvPr>
            </p:nvGraphicFramePr>
            <p:xfrm>
              <a:off x="1077361" y="178134"/>
              <a:ext cx="45418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182">
                      <a:extLst>
                        <a:ext uri="{9D8B030D-6E8A-4147-A177-3AD203B41FA5}">
                          <a16:colId xmlns:a16="http://schemas.microsoft.com/office/drawing/2014/main" val="2347048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⃖"/>
                                  <m:ctrlPr>
                                    <a:rPr lang="en-US" sz="1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11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1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fa-IR" sz="1100" b="1" i="0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۱</a:t>
                          </a:r>
                          <a:endParaRPr lang="en-US" sz="1100" b="1" i="0" baseline="-250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1A23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7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  <m:r>
                                          <a:rPr lang="en-US" sz="1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a-IR" sz="1100" b="1" i="0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۱</m:t>
                                </m:r>
                              </m:oMath>
                            </m:oMathPara>
                          </a14:m>
                          <a:endParaRPr lang="en-US" sz="1100" b="1" i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71C1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038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81">
                <a:extLst>
                  <a:ext uri="{FF2B5EF4-FFF2-40B4-BE49-F238E27FC236}">
                    <a16:creationId xmlns:a16="http://schemas.microsoft.com/office/drawing/2014/main" id="{CE4D777B-D098-4B82-BA6E-DEC5397FCD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7036427"/>
                  </p:ext>
                </p:extLst>
              </p:nvPr>
            </p:nvGraphicFramePr>
            <p:xfrm>
              <a:off x="1077361" y="178134"/>
              <a:ext cx="45418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182">
                      <a:extLst>
                        <a:ext uri="{9D8B030D-6E8A-4147-A177-3AD203B41FA5}">
                          <a16:colId xmlns:a16="http://schemas.microsoft.com/office/drawing/2014/main" val="2347048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r="-394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7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038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0CFD7088-62CE-DCD4-C261-367E681FE9A5}"/>
              </a:ext>
            </a:extLst>
          </p:cNvPr>
          <p:cNvSpPr txBox="1"/>
          <p:nvPr/>
        </p:nvSpPr>
        <p:spPr>
          <a:xfrm>
            <a:off x="1380616" y="482969"/>
            <a:ext cx="298632" cy="213969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400" dirty="0">
                <a:ln w="3175" cap="rnd">
                  <a:solidFill>
                    <a:schemeClr val="tx1">
                      <a:alpha val="52000"/>
                    </a:schemeClr>
                  </a:solidFill>
                  <a:bevel/>
                </a:ln>
                <a:solidFill>
                  <a:schemeClr val="bg1"/>
                </a:solidFill>
              </a:rPr>
              <a:t>⊕</a:t>
            </a:r>
            <a:endParaRPr lang="en-US" sz="1400" baseline="-25000" dirty="0">
              <a:ln w="3175" cap="rnd">
                <a:solidFill>
                  <a:schemeClr val="tx1">
                    <a:alpha val="52000"/>
                  </a:schemeClr>
                </a:solidFill>
                <a:bevel/>
              </a:ln>
              <a:solidFill>
                <a:schemeClr val="bg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70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1025</TotalTime>
  <Words>34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28</cp:revision>
  <dcterms:created xsi:type="dcterms:W3CDTF">2023-01-19T08:29:07Z</dcterms:created>
  <dcterms:modified xsi:type="dcterms:W3CDTF">2023-02-11T02:48:11Z</dcterms:modified>
</cp:coreProperties>
</file>