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6" r:id="rId2"/>
  </p:sldIdLst>
  <p:sldSz cx="50292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T" initials="MT" lastIdx="1" clrIdx="0">
    <p:extLst>
      <p:ext uri="{19B8F6BF-5375-455C-9EA6-DF929625EA0E}">
        <p15:presenceInfo xmlns:p15="http://schemas.microsoft.com/office/powerpoint/2012/main" userId="d3fd8f9719a6a1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C1C"/>
    <a:srgbClr val="F9A825"/>
    <a:srgbClr val="33691E"/>
    <a:srgbClr val="1A237E"/>
    <a:srgbClr val="616161"/>
    <a:srgbClr val="424242"/>
    <a:srgbClr val="D0CE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4" autoAdjust="0"/>
    <p:restoredTop sz="94631" autoAdjust="0"/>
  </p:normalViewPr>
  <p:slideViewPr>
    <p:cSldViewPr snapToGrid="0">
      <p:cViewPr>
        <p:scale>
          <a:sx n="150" d="100"/>
          <a:sy n="150" d="100"/>
        </p:scale>
        <p:origin x="684" y="3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F6DCF-F399-4C80-B37C-BB138775C9E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925" y="1143000"/>
            <a:ext cx="678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017C-92CA-48A7-878F-62206F3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3519" rtl="0" eaLnBrk="1" latinLnBrk="0" hangingPunct="1">
      <a:defRPr sz="844" kern="1200">
        <a:solidFill>
          <a:schemeClr val="tx1"/>
        </a:solidFill>
        <a:latin typeface="+mn-lt"/>
        <a:ea typeface="+mn-ea"/>
        <a:cs typeface="+mn-cs"/>
      </a:defRPr>
    </a:lvl1pPr>
    <a:lvl2pPr marL="321757" algn="l" defTabSz="643519" rtl="0" eaLnBrk="1" latinLnBrk="0" hangingPunct="1">
      <a:defRPr sz="844" kern="1200">
        <a:solidFill>
          <a:schemeClr val="tx1"/>
        </a:solidFill>
        <a:latin typeface="+mn-lt"/>
        <a:ea typeface="+mn-ea"/>
        <a:cs typeface="+mn-cs"/>
      </a:defRPr>
    </a:lvl2pPr>
    <a:lvl3pPr marL="643519" algn="l" defTabSz="643519" rtl="0" eaLnBrk="1" latinLnBrk="0" hangingPunct="1">
      <a:defRPr sz="844" kern="1200">
        <a:solidFill>
          <a:schemeClr val="tx1"/>
        </a:solidFill>
        <a:latin typeface="+mn-lt"/>
        <a:ea typeface="+mn-ea"/>
        <a:cs typeface="+mn-cs"/>
      </a:defRPr>
    </a:lvl3pPr>
    <a:lvl4pPr marL="965276" algn="l" defTabSz="643519" rtl="0" eaLnBrk="1" latinLnBrk="0" hangingPunct="1">
      <a:defRPr sz="844" kern="1200">
        <a:solidFill>
          <a:schemeClr val="tx1"/>
        </a:solidFill>
        <a:latin typeface="+mn-lt"/>
        <a:ea typeface="+mn-ea"/>
        <a:cs typeface="+mn-cs"/>
      </a:defRPr>
    </a:lvl4pPr>
    <a:lvl5pPr marL="1287036" algn="l" defTabSz="643519" rtl="0" eaLnBrk="1" latinLnBrk="0" hangingPunct="1">
      <a:defRPr sz="844" kern="1200">
        <a:solidFill>
          <a:schemeClr val="tx1"/>
        </a:solidFill>
        <a:latin typeface="+mn-lt"/>
        <a:ea typeface="+mn-ea"/>
        <a:cs typeface="+mn-cs"/>
      </a:defRPr>
    </a:lvl5pPr>
    <a:lvl6pPr marL="1608794" algn="l" defTabSz="643519" rtl="0" eaLnBrk="1" latinLnBrk="0" hangingPunct="1">
      <a:defRPr sz="844" kern="1200">
        <a:solidFill>
          <a:schemeClr val="tx1"/>
        </a:solidFill>
        <a:latin typeface="+mn-lt"/>
        <a:ea typeface="+mn-ea"/>
        <a:cs typeface="+mn-cs"/>
      </a:defRPr>
    </a:lvl6pPr>
    <a:lvl7pPr marL="1930552" algn="l" defTabSz="643519" rtl="0" eaLnBrk="1" latinLnBrk="0" hangingPunct="1">
      <a:defRPr sz="844" kern="1200">
        <a:solidFill>
          <a:schemeClr val="tx1"/>
        </a:solidFill>
        <a:latin typeface="+mn-lt"/>
        <a:ea typeface="+mn-ea"/>
        <a:cs typeface="+mn-cs"/>
      </a:defRPr>
    </a:lvl7pPr>
    <a:lvl8pPr marL="2252313" algn="l" defTabSz="643519" rtl="0" eaLnBrk="1" latinLnBrk="0" hangingPunct="1">
      <a:defRPr sz="844" kern="1200">
        <a:solidFill>
          <a:schemeClr val="tx1"/>
        </a:solidFill>
        <a:latin typeface="+mn-lt"/>
        <a:ea typeface="+mn-ea"/>
        <a:cs typeface="+mn-cs"/>
      </a:defRPr>
    </a:lvl8pPr>
    <a:lvl9pPr marL="2574071" algn="l" defTabSz="643519" rtl="0" eaLnBrk="1" latinLnBrk="0" hangingPunct="1">
      <a:defRPr sz="8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017C-92CA-48A7-878F-62206F32D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4121"/>
            <a:ext cx="37719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200679"/>
            <a:ext cx="37719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" y="121709"/>
            <a:ext cx="1084421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" y="121709"/>
            <a:ext cx="3190399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569913"/>
            <a:ext cx="433768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1529821"/>
            <a:ext cx="433768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608542"/>
            <a:ext cx="213741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608542"/>
            <a:ext cx="213741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21709"/>
            <a:ext cx="433768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560388"/>
            <a:ext cx="212758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835025"/>
            <a:ext cx="2127587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560388"/>
            <a:ext cx="213806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835025"/>
            <a:ext cx="213806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52400"/>
            <a:ext cx="162204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329142"/>
            <a:ext cx="2546033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685800"/>
            <a:ext cx="162204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52400"/>
            <a:ext cx="162204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329142"/>
            <a:ext cx="2546033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685800"/>
            <a:ext cx="162204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21709"/>
            <a:ext cx="433768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608542"/>
            <a:ext cx="433768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118784"/>
            <a:ext cx="11315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3031-18BB-4E7D-9091-7A1BF3C2CB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2118784"/>
            <a:ext cx="169735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118784"/>
            <a:ext cx="11315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3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141A3BB-467D-CF58-A6C8-D47F33BC42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41553" y="732297"/>
            <a:ext cx="160511" cy="202027"/>
          </a:xfrm>
          <a:prstGeom prst="bentConnector2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65FF09-3E6A-5E67-1537-8FFDF26DBDE9}"/>
              </a:ext>
            </a:extLst>
          </p:cNvPr>
          <p:cNvCxnSpPr>
            <a:cxnSpLocks/>
          </p:cNvCxnSpPr>
          <p:nvPr/>
        </p:nvCxnSpPr>
        <p:spPr>
          <a:xfrm flipV="1">
            <a:off x="-462313" y="1154920"/>
            <a:ext cx="0" cy="96326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6957BEA-E604-5BF3-E15D-670DBF1E7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5580" y="440729"/>
            <a:ext cx="1875822" cy="1584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6D855-4D5D-620C-51B9-6AD8CA188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-2556082"/>
            <a:ext cx="335280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ACD7DD-C515-ECCC-4839-0488C94F1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7" y="2384822"/>
            <a:ext cx="2755583" cy="2011680"/>
          </a:xfrm>
          <a:prstGeom prst="rect">
            <a:avLst/>
          </a:prstGeom>
        </p:spPr>
      </p:pic>
      <p:sp>
        <p:nvSpPr>
          <p:cNvPr id="273" name="Parallelogram 29">
            <a:extLst>
              <a:ext uri="{FF2B5EF4-FFF2-40B4-BE49-F238E27FC236}">
                <a16:creationId xmlns:a16="http://schemas.microsoft.com/office/drawing/2014/main" id="{8D8D565B-860B-9D73-1A6C-F1BB9FCBD424}"/>
              </a:ext>
            </a:extLst>
          </p:cNvPr>
          <p:cNvSpPr/>
          <p:nvPr/>
        </p:nvSpPr>
        <p:spPr>
          <a:xfrm rot="623928">
            <a:off x="3349652" y="642195"/>
            <a:ext cx="1445177" cy="815747"/>
          </a:xfrm>
          <a:custGeom>
            <a:avLst/>
            <a:gdLst>
              <a:gd name="connsiteX0" fmla="*/ 0 w 1343163"/>
              <a:gd name="connsiteY0" fmla="*/ 532811 h 532811"/>
              <a:gd name="connsiteX1" fmla="*/ 356024 w 1343163"/>
              <a:gd name="connsiteY1" fmla="*/ 0 h 532811"/>
              <a:gd name="connsiteX2" fmla="*/ 1343163 w 1343163"/>
              <a:gd name="connsiteY2" fmla="*/ 0 h 532811"/>
              <a:gd name="connsiteX3" fmla="*/ 987139 w 1343163"/>
              <a:gd name="connsiteY3" fmla="*/ 532811 h 532811"/>
              <a:gd name="connsiteX4" fmla="*/ 0 w 1343163"/>
              <a:gd name="connsiteY4" fmla="*/ 532811 h 532811"/>
              <a:gd name="connsiteX0" fmla="*/ 0 w 1343163"/>
              <a:gd name="connsiteY0" fmla="*/ 532811 h 532811"/>
              <a:gd name="connsiteX1" fmla="*/ 356024 w 1343163"/>
              <a:gd name="connsiteY1" fmla="*/ 0 h 532811"/>
              <a:gd name="connsiteX2" fmla="*/ 1343163 w 1343163"/>
              <a:gd name="connsiteY2" fmla="*/ 0 h 532811"/>
              <a:gd name="connsiteX3" fmla="*/ 987139 w 1343163"/>
              <a:gd name="connsiteY3" fmla="*/ 532811 h 532811"/>
              <a:gd name="connsiteX4" fmla="*/ 0 w 1343163"/>
              <a:gd name="connsiteY4" fmla="*/ 532811 h 532811"/>
              <a:gd name="connsiteX0" fmla="*/ 0 w 1343163"/>
              <a:gd name="connsiteY0" fmla="*/ 532811 h 532811"/>
              <a:gd name="connsiteX1" fmla="*/ 356024 w 1343163"/>
              <a:gd name="connsiteY1" fmla="*/ 0 h 532811"/>
              <a:gd name="connsiteX2" fmla="*/ 1343163 w 1343163"/>
              <a:gd name="connsiteY2" fmla="*/ 0 h 532811"/>
              <a:gd name="connsiteX3" fmla="*/ 1129991 w 1343163"/>
              <a:gd name="connsiteY3" fmla="*/ 303086 h 532811"/>
              <a:gd name="connsiteX4" fmla="*/ 0 w 1343163"/>
              <a:gd name="connsiteY4" fmla="*/ 532811 h 532811"/>
              <a:gd name="connsiteX0" fmla="*/ 0 w 1343163"/>
              <a:gd name="connsiteY0" fmla="*/ 1117368 h 1117368"/>
              <a:gd name="connsiteX1" fmla="*/ 12864 w 1343163"/>
              <a:gd name="connsiteY1" fmla="*/ 0 h 1117368"/>
              <a:gd name="connsiteX2" fmla="*/ 1343163 w 1343163"/>
              <a:gd name="connsiteY2" fmla="*/ 584557 h 1117368"/>
              <a:gd name="connsiteX3" fmla="*/ 1129991 w 1343163"/>
              <a:gd name="connsiteY3" fmla="*/ 887643 h 1117368"/>
              <a:gd name="connsiteX4" fmla="*/ 0 w 1343163"/>
              <a:gd name="connsiteY4" fmla="*/ 1117368 h 1117368"/>
              <a:gd name="connsiteX0" fmla="*/ 161226 w 1330299"/>
              <a:gd name="connsiteY0" fmla="*/ 831034 h 887643"/>
              <a:gd name="connsiteX1" fmla="*/ 0 w 1330299"/>
              <a:gd name="connsiteY1" fmla="*/ 0 h 887643"/>
              <a:gd name="connsiteX2" fmla="*/ 1330299 w 1330299"/>
              <a:gd name="connsiteY2" fmla="*/ 584557 h 887643"/>
              <a:gd name="connsiteX3" fmla="*/ 1117127 w 1330299"/>
              <a:gd name="connsiteY3" fmla="*/ 887643 h 887643"/>
              <a:gd name="connsiteX4" fmla="*/ 161226 w 1330299"/>
              <a:gd name="connsiteY4" fmla="*/ 831034 h 887643"/>
              <a:gd name="connsiteX0" fmla="*/ 161226 w 1330299"/>
              <a:gd name="connsiteY0" fmla="*/ 831034 h 831034"/>
              <a:gd name="connsiteX1" fmla="*/ 0 w 1330299"/>
              <a:gd name="connsiteY1" fmla="*/ 0 h 831034"/>
              <a:gd name="connsiteX2" fmla="*/ 1330299 w 1330299"/>
              <a:gd name="connsiteY2" fmla="*/ 584557 h 831034"/>
              <a:gd name="connsiteX3" fmla="*/ 1094873 w 1330299"/>
              <a:gd name="connsiteY3" fmla="*/ 715968 h 831034"/>
              <a:gd name="connsiteX4" fmla="*/ 161226 w 1330299"/>
              <a:gd name="connsiteY4" fmla="*/ 831034 h 831034"/>
              <a:gd name="connsiteX0" fmla="*/ 161226 w 1316994"/>
              <a:gd name="connsiteY0" fmla="*/ 831034 h 831034"/>
              <a:gd name="connsiteX1" fmla="*/ 0 w 1316994"/>
              <a:gd name="connsiteY1" fmla="*/ 0 h 831034"/>
              <a:gd name="connsiteX2" fmla="*/ 1316994 w 1316994"/>
              <a:gd name="connsiteY2" fmla="*/ 411240 h 831034"/>
              <a:gd name="connsiteX3" fmla="*/ 1094873 w 1316994"/>
              <a:gd name="connsiteY3" fmla="*/ 715968 h 831034"/>
              <a:gd name="connsiteX4" fmla="*/ 161226 w 1316994"/>
              <a:gd name="connsiteY4" fmla="*/ 831034 h 831034"/>
              <a:gd name="connsiteX0" fmla="*/ 161226 w 1274949"/>
              <a:gd name="connsiteY0" fmla="*/ 831034 h 831034"/>
              <a:gd name="connsiteX1" fmla="*/ 0 w 1274949"/>
              <a:gd name="connsiteY1" fmla="*/ 0 h 831034"/>
              <a:gd name="connsiteX2" fmla="*/ 1274949 w 1274949"/>
              <a:gd name="connsiteY2" fmla="*/ 81315 h 831034"/>
              <a:gd name="connsiteX3" fmla="*/ 1094873 w 1274949"/>
              <a:gd name="connsiteY3" fmla="*/ 715968 h 831034"/>
              <a:gd name="connsiteX4" fmla="*/ 161226 w 1274949"/>
              <a:gd name="connsiteY4" fmla="*/ 831034 h 831034"/>
              <a:gd name="connsiteX0" fmla="*/ 161226 w 1274949"/>
              <a:gd name="connsiteY0" fmla="*/ 831034 h 831034"/>
              <a:gd name="connsiteX1" fmla="*/ 0 w 1274949"/>
              <a:gd name="connsiteY1" fmla="*/ 0 h 831034"/>
              <a:gd name="connsiteX2" fmla="*/ 1274949 w 1274949"/>
              <a:gd name="connsiteY2" fmla="*/ 81315 h 831034"/>
              <a:gd name="connsiteX3" fmla="*/ 1066251 w 1274949"/>
              <a:gd name="connsiteY3" fmla="*/ 383579 h 831034"/>
              <a:gd name="connsiteX4" fmla="*/ 161226 w 1274949"/>
              <a:gd name="connsiteY4" fmla="*/ 831034 h 831034"/>
              <a:gd name="connsiteX0" fmla="*/ 161226 w 1332260"/>
              <a:gd name="connsiteY0" fmla="*/ 831034 h 831034"/>
              <a:gd name="connsiteX1" fmla="*/ 0 w 1332260"/>
              <a:gd name="connsiteY1" fmla="*/ 0 h 831034"/>
              <a:gd name="connsiteX2" fmla="*/ 1274949 w 1332260"/>
              <a:gd name="connsiteY2" fmla="*/ 81315 h 831034"/>
              <a:gd name="connsiteX3" fmla="*/ 1332260 w 1332260"/>
              <a:gd name="connsiteY3" fmla="*/ 320586 h 831034"/>
              <a:gd name="connsiteX4" fmla="*/ 161226 w 1332260"/>
              <a:gd name="connsiteY4" fmla="*/ 831034 h 831034"/>
              <a:gd name="connsiteX0" fmla="*/ 161226 w 1332260"/>
              <a:gd name="connsiteY0" fmla="*/ 831034 h 831034"/>
              <a:gd name="connsiteX1" fmla="*/ 0 w 1332260"/>
              <a:gd name="connsiteY1" fmla="*/ 0 h 831034"/>
              <a:gd name="connsiteX2" fmla="*/ 1293216 w 1332260"/>
              <a:gd name="connsiteY2" fmla="*/ 54709 h 831034"/>
              <a:gd name="connsiteX3" fmla="*/ 1332260 w 1332260"/>
              <a:gd name="connsiteY3" fmla="*/ 320586 h 831034"/>
              <a:gd name="connsiteX4" fmla="*/ 161226 w 1332260"/>
              <a:gd name="connsiteY4" fmla="*/ 831034 h 831034"/>
              <a:gd name="connsiteX0" fmla="*/ 161226 w 1332260"/>
              <a:gd name="connsiteY0" fmla="*/ 831034 h 831034"/>
              <a:gd name="connsiteX1" fmla="*/ 0 w 1332260"/>
              <a:gd name="connsiteY1" fmla="*/ 0 h 831034"/>
              <a:gd name="connsiteX2" fmla="*/ 1293216 w 1332260"/>
              <a:gd name="connsiteY2" fmla="*/ 54709 h 831034"/>
              <a:gd name="connsiteX3" fmla="*/ 1332260 w 1332260"/>
              <a:gd name="connsiteY3" fmla="*/ 320585 h 831034"/>
              <a:gd name="connsiteX4" fmla="*/ 161226 w 1332260"/>
              <a:gd name="connsiteY4" fmla="*/ 831034 h 831034"/>
              <a:gd name="connsiteX0" fmla="*/ 161226 w 1332260"/>
              <a:gd name="connsiteY0" fmla="*/ 831034 h 831034"/>
              <a:gd name="connsiteX1" fmla="*/ 0 w 1332260"/>
              <a:gd name="connsiteY1" fmla="*/ 0 h 831034"/>
              <a:gd name="connsiteX2" fmla="*/ 1284266 w 1332260"/>
              <a:gd name="connsiteY2" fmla="*/ 56360 h 831034"/>
              <a:gd name="connsiteX3" fmla="*/ 1332260 w 1332260"/>
              <a:gd name="connsiteY3" fmla="*/ 320585 h 831034"/>
              <a:gd name="connsiteX4" fmla="*/ 161226 w 1332260"/>
              <a:gd name="connsiteY4" fmla="*/ 831034 h 831034"/>
              <a:gd name="connsiteX0" fmla="*/ 161226 w 1501437"/>
              <a:gd name="connsiteY0" fmla="*/ 831034 h 831034"/>
              <a:gd name="connsiteX1" fmla="*/ 0 w 1501437"/>
              <a:gd name="connsiteY1" fmla="*/ 0 h 831034"/>
              <a:gd name="connsiteX2" fmla="*/ 1501437 w 1501437"/>
              <a:gd name="connsiteY2" fmla="*/ 485712 h 831034"/>
              <a:gd name="connsiteX3" fmla="*/ 1332260 w 1501437"/>
              <a:gd name="connsiteY3" fmla="*/ 320585 h 831034"/>
              <a:gd name="connsiteX4" fmla="*/ 161226 w 1501437"/>
              <a:gd name="connsiteY4" fmla="*/ 831034 h 831034"/>
              <a:gd name="connsiteX0" fmla="*/ 161226 w 1559201"/>
              <a:gd name="connsiteY0" fmla="*/ 831034 h 831034"/>
              <a:gd name="connsiteX1" fmla="*/ 0 w 1559201"/>
              <a:gd name="connsiteY1" fmla="*/ 0 h 831034"/>
              <a:gd name="connsiteX2" fmla="*/ 1501437 w 1559201"/>
              <a:gd name="connsiteY2" fmla="*/ 485712 h 831034"/>
              <a:gd name="connsiteX3" fmla="*/ 1559201 w 1559201"/>
              <a:gd name="connsiteY3" fmla="*/ 752784 h 831034"/>
              <a:gd name="connsiteX4" fmla="*/ 161226 w 1559201"/>
              <a:gd name="connsiteY4" fmla="*/ 831034 h 831034"/>
              <a:gd name="connsiteX0" fmla="*/ 161226 w 1551526"/>
              <a:gd name="connsiteY0" fmla="*/ 831034 h 831034"/>
              <a:gd name="connsiteX1" fmla="*/ 0 w 1551526"/>
              <a:gd name="connsiteY1" fmla="*/ 0 h 831034"/>
              <a:gd name="connsiteX2" fmla="*/ 1501437 w 1551526"/>
              <a:gd name="connsiteY2" fmla="*/ 485712 h 831034"/>
              <a:gd name="connsiteX3" fmla="*/ 1551526 w 1551526"/>
              <a:gd name="connsiteY3" fmla="*/ 789156 h 831034"/>
              <a:gd name="connsiteX4" fmla="*/ 161226 w 1551526"/>
              <a:gd name="connsiteY4" fmla="*/ 831034 h 831034"/>
              <a:gd name="connsiteX0" fmla="*/ 161226 w 1551526"/>
              <a:gd name="connsiteY0" fmla="*/ 831034 h 831034"/>
              <a:gd name="connsiteX1" fmla="*/ 0 w 1551526"/>
              <a:gd name="connsiteY1" fmla="*/ 0 h 831034"/>
              <a:gd name="connsiteX2" fmla="*/ 1491298 w 1551526"/>
              <a:gd name="connsiteY2" fmla="*/ 507634 h 831034"/>
              <a:gd name="connsiteX3" fmla="*/ 1551526 w 1551526"/>
              <a:gd name="connsiteY3" fmla="*/ 789156 h 831034"/>
              <a:gd name="connsiteX4" fmla="*/ 161226 w 1551526"/>
              <a:gd name="connsiteY4" fmla="*/ 831034 h 831034"/>
              <a:gd name="connsiteX0" fmla="*/ 0 w 2196511"/>
              <a:gd name="connsiteY0" fmla="*/ 1025067 h 1025067"/>
              <a:gd name="connsiteX1" fmla="*/ 644985 w 2196511"/>
              <a:gd name="connsiteY1" fmla="*/ 0 h 1025067"/>
              <a:gd name="connsiteX2" fmla="*/ 2136283 w 2196511"/>
              <a:gd name="connsiteY2" fmla="*/ 507634 h 1025067"/>
              <a:gd name="connsiteX3" fmla="*/ 2196511 w 2196511"/>
              <a:gd name="connsiteY3" fmla="*/ 789156 h 1025067"/>
              <a:gd name="connsiteX4" fmla="*/ 0 w 2196511"/>
              <a:gd name="connsiteY4" fmla="*/ 1025067 h 1025067"/>
              <a:gd name="connsiteX0" fmla="*/ 0 w 2196511"/>
              <a:gd name="connsiteY0" fmla="*/ 1033580 h 1033580"/>
              <a:gd name="connsiteX1" fmla="*/ 617710 w 2196511"/>
              <a:gd name="connsiteY1" fmla="*/ 1 h 1033580"/>
              <a:gd name="connsiteX2" fmla="*/ 2136283 w 2196511"/>
              <a:gd name="connsiteY2" fmla="*/ 516147 h 1033580"/>
              <a:gd name="connsiteX3" fmla="*/ 2196511 w 2196511"/>
              <a:gd name="connsiteY3" fmla="*/ 797669 h 1033580"/>
              <a:gd name="connsiteX4" fmla="*/ 0 w 2196511"/>
              <a:gd name="connsiteY4" fmla="*/ 1033580 h 1033580"/>
              <a:gd name="connsiteX0" fmla="*/ 0 w 2174967"/>
              <a:gd name="connsiteY0" fmla="*/ 1008472 h 1008472"/>
              <a:gd name="connsiteX1" fmla="*/ 596166 w 2174967"/>
              <a:gd name="connsiteY1" fmla="*/ 0 h 1008472"/>
              <a:gd name="connsiteX2" fmla="*/ 2114739 w 2174967"/>
              <a:gd name="connsiteY2" fmla="*/ 516146 h 1008472"/>
              <a:gd name="connsiteX3" fmla="*/ 2174967 w 2174967"/>
              <a:gd name="connsiteY3" fmla="*/ 797668 h 1008472"/>
              <a:gd name="connsiteX4" fmla="*/ 0 w 2174967"/>
              <a:gd name="connsiteY4" fmla="*/ 1008472 h 1008472"/>
              <a:gd name="connsiteX0" fmla="*/ 0 w 2173820"/>
              <a:gd name="connsiteY0" fmla="*/ 1015196 h 1015196"/>
              <a:gd name="connsiteX1" fmla="*/ 595019 w 2173820"/>
              <a:gd name="connsiteY1" fmla="*/ 0 h 1015196"/>
              <a:gd name="connsiteX2" fmla="*/ 2113592 w 2173820"/>
              <a:gd name="connsiteY2" fmla="*/ 516146 h 1015196"/>
              <a:gd name="connsiteX3" fmla="*/ 2173820 w 2173820"/>
              <a:gd name="connsiteY3" fmla="*/ 797668 h 1015196"/>
              <a:gd name="connsiteX4" fmla="*/ 0 w 2173820"/>
              <a:gd name="connsiteY4" fmla="*/ 1015196 h 1015196"/>
              <a:gd name="connsiteX0" fmla="*/ 0 w 2173820"/>
              <a:gd name="connsiteY0" fmla="*/ 1029052 h 1029052"/>
              <a:gd name="connsiteX1" fmla="*/ 627345 w 2173820"/>
              <a:gd name="connsiteY1" fmla="*/ 0 h 1029052"/>
              <a:gd name="connsiteX2" fmla="*/ 2113592 w 2173820"/>
              <a:gd name="connsiteY2" fmla="*/ 530002 h 1029052"/>
              <a:gd name="connsiteX3" fmla="*/ 2173820 w 2173820"/>
              <a:gd name="connsiteY3" fmla="*/ 811524 h 1029052"/>
              <a:gd name="connsiteX4" fmla="*/ 0 w 2173820"/>
              <a:gd name="connsiteY4" fmla="*/ 1029052 h 1029052"/>
              <a:gd name="connsiteX0" fmla="*/ 0 w 2173820"/>
              <a:gd name="connsiteY0" fmla="*/ 1029052 h 1029052"/>
              <a:gd name="connsiteX1" fmla="*/ 627345 w 2173820"/>
              <a:gd name="connsiteY1" fmla="*/ 0 h 1029052"/>
              <a:gd name="connsiteX2" fmla="*/ 2113592 w 2173820"/>
              <a:gd name="connsiteY2" fmla="*/ 530002 h 1029052"/>
              <a:gd name="connsiteX3" fmla="*/ 2173820 w 2173820"/>
              <a:gd name="connsiteY3" fmla="*/ 811524 h 1029052"/>
              <a:gd name="connsiteX4" fmla="*/ 0 w 2173820"/>
              <a:gd name="connsiteY4" fmla="*/ 1029052 h 1029052"/>
              <a:gd name="connsiteX0" fmla="*/ 0 w 2173820"/>
              <a:gd name="connsiteY0" fmla="*/ 1017551 h 1017551"/>
              <a:gd name="connsiteX1" fmla="*/ 625836 w 2173820"/>
              <a:gd name="connsiteY1" fmla="*/ 0 h 1017551"/>
              <a:gd name="connsiteX2" fmla="*/ 2113592 w 2173820"/>
              <a:gd name="connsiteY2" fmla="*/ 518501 h 1017551"/>
              <a:gd name="connsiteX3" fmla="*/ 2173820 w 2173820"/>
              <a:gd name="connsiteY3" fmla="*/ 800023 h 1017551"/>
              <a:gd name="connsiteX4" fmla="*/ 0 w 2173820"/>
              <a:gd name="connsiteY4" fmla="*/ 1017551 h 1017551"/>
              <a:gd name="connsiteX0" fmla="*/ 0 w 2173820"/>
              <a:gd name="connsiteY0" fmla="*/ 1026765 h 1026765"/>
              <a:gd name="connsiteX1" fmla="*/ 634672 w 2173820"/>
              <a:gd name="connsiteY1" fmla="*/ -1 h 1026765"/>
              <a:gd name="connsiteX2" fmla="*/ 2113592 w 2173820"/>
              <a:gd name="connsiteY2" fmla="*/ 527715 h 1026765"/>
              <a:gd name="connsiteX3" fmla="*/ 2173820 w 2173820"/>
              <a:gd name="connsiteY3" fmla="*/ 809237 h 1026765"/>
              <a:gd name="connsiteX4" fmla="*/ 0 w 2173820"/>
              <a:gd name="connsiteY4" fmla="*/ 1026765 h 1026765"/>
              <a:gd name="connsiteX0" fmla="*/ 0 w 2173820"/>
              <a:gd name="connsiteY0" fmla="*/ 1026766 h 1026766"/>
              <a:gd name="connsiteX1" fmla="*/ 634672 w 2173820"/>
              <a:gd name="connsiteY1" fmla="*/ 0 h 1026766"/>
              <a:gd name="connsiteX2" fmla="*/ 2113592 w 2173820"/>
              <a:gd name="connsiteY2" fmla="*/ 527716 h 1026766"/>
              <a:gd name="connsiteX3" fmla="*/ 2173820 w 2173820"/>
              <a:gd name="connsiteY3" fmla="*/ 809238 h 1026766"/>
              <a:gd name="connsiteX4" fmla="*/ 0 w 2173820"/>
              <a:gd name="connsiteY4" fmla="*/ 1026766 h 1026766"/>
              <a:gd name="connsiteX0" fmla="*/ 0 w 2173820"/>
              <a:gd name="connsiteY0" fmla="*/ 1026766 h 1026766"/>
              <a:gd name="connsiteX1" fmla="*/ 634672 w 2173820"/>
              <a:gd name="connsiteY1" fmla="*/ 0 h 1026766"/>
              <a:gd name="connsiteX2" fmla="*/ 2113592 w 2173820"/>
              <a:gd name="connsiteY2" fmla="*/ 527716 h 1026766"/>
              <a:gd name="connsiteX3" fmla="*/ 2173820 w 2173820"/>
              <a:gd name="connsiteY3" fmla="*/ 809238 h 1026766"/>
              <a:gd name="connsiteX4" fmla="*/ 0 w 2173820"/>
              <a:gd name="connsiteY4" fmla="*/ 1026766 h 1026766"/>
              <a:gd name="connsiteX0" fmla="*/ 0 w 2173820"/>
              <a:gd name="connsiteY0" fmla="*/ 1009000 h 1009000"/>
              <a:gd name="connsiteX1" fmla="*/ 620356 w 2173820"/>
              <a:gd name="connsiteY1" fmla="*/ 0 h 1009000"/>
              <a:gd name="connsiteX2" fmla="*/ 2113592 w 2173820"/>
              <a:gd name="connsiteY2" fmla="*/ 509950 h 1009000"/>
              <a:gd name="connsiteX3" fmla="*/ 2173820 w 2173820"/>
              <a:gd name="connsiteY3" fmla="*/ 791472 h 1009000"/>
              <a:gd name="connsiteX4" fmla="*/ 0 w 2173820"/>
              <a:gd name="connsiteY4" fmla="*/ 1009000 h 1009000"/>
              <a:gd name="connsiteX0" fmla="*/ 0 w 2173820"/>
              <a:gd name="connsiteY0" fmla="*/ 1017553 h 1017553"/>
              <a:gd name="connsiteX1" fmla="*/ 625836 w 2173820"/>
              <a:gd name="connsiteY1" fmla="*/ 0 h 1017553"/>
              <a:gd name="connsiteX2" fmla="*/ 2113592 w 2173820"/>
              <a:gd name="connsiteY2" fmla="*/ 518503 h 1017553"/>
              <a:gd name="connsiteX3" fmla="*/ 2173820 w 2173820"/>
              <a:gd name="connsiteY3" fmla="*/ 800025 h 1017553"/>
              <a:gd name="connsiteX4" fmla="*/ 0 w 2173820"/>
              <a:gd name="connsiteY4" fmla="*/ 1017553 h 1017553"/>
              <a:gd name="connsiteX0" fmla="*/ 0 w 2173820"/>
              <a:gd name="connsiteY0" fmla="*/ 1017553 h 1017553"/>
              <a:gd name="connsiteX1" fmla="*/ 625836 w 2173820"/>
              <a:gd name="connsiteY1" fmla="*/ 0 h 1017553"/>
              <a:gd name="connsiteX2" fmla="*/ 2113592 w 2173820"/>
              <a:gd name="connsiteY2" fmla="*/ 518503 h 1017553"/>
              <a:gd name="connsiteX3" fmla="*/ 2173820 w 2173820"/>
              <a:gd name="connsiteY3" fmla="*/ 800025 h 1017553"/>
              <a:gd name="connsiteX4" fmla="*/ 0 w 2173820"/>
              <a:gd name="connsiteY4" fmla="*/ 1017553 h 1017553"/>
              <a:gd name="connsiteX0" fmla="*/ 0 w 2166171"/>
              <a:gd name="connsiteY0" fmla="*/ 1017553 h 1017553"/>
              <a:gd name="connsiteX1" fmla="*/ 625836 w 2166171"/>
              <a:gd name="connsiteY1" fmla="*/ 0 h 1017553"/>
              <a:gd name="connsiteX2" fmla="*/ 2113592 w 2166171"/>
              <a:gd name="connsiteY2" fmla="*/ 518503 h 1017553"/>
              <a:gd name="connsiteX3" fmla="*/ 2166171 w 2166171"/>
              <a:gd name="connsiteY3" fmla="*/ 811963 h 1017553"/>
              <a:gd name="connsiteX4" fmla="*/ 0 w 2166171"/>
              <a:gd name="connsiteY4" fmla="*/ 1017553 h 1017553"/>
              <a:gd name="connsiteX0" fmla="*/ 0 w 2163592"/>
              <a:gd name="connsiteY0" fmla="*/ 1017553 h 1017553"/>
              <a:gd name="connsiteX1" fmla="*/ 625836 w 2163592"/>
              <a:gd name="connsiteY1" fmla="*/ 0 h 1017553"/>
              <a:gd name="connsiteX2" fmla="*/ 2113592 w 2163592"/>
              <a:gd name="connsiteY2" fmla="*/ 518503 h 1017553"/>
              <a:gd name="connsiteX3" fmla="*/ 2163592 w 2163592"/>
              <a:gd name="connsiteY3" fmla="*/ 796834 h 1017553"/>
              <a:gd name="connsiteX4" fmla="*/ 0 w 2163592"/>
              <a:gd name="connsiteY4" fmla="*/ 1017553 h 1017553"/>
              <a:gd name="connsiteX0" fmla="*/ 0 w 2113592"/>
              <a:gd name="connsiteY0" fmla="*/ 1017553 h 1017553"/>
              <a:gd name="connsiteX1" fmla="*/ 625836 w 2113592"/>
              <a:gd name="connsiteY1" fmla="*/ 0 h 1017553"/>
              <a:gd name="connsiteX2" fmla="*/ 2113592 w 2113592"/>
              <a:gd name="connsiteY2" fmla="*/ 518503 h 1017553"/>
              <a:gd name="connsiteX3" fmla="*/ 1921729 w 2113592"/>
              <a:gd name="connsiteY3" fmla="*/ 855044 h 1017553"/>
              <a:gd name="connsiteX4" fmla="*/ 0 w 2113592"/>
              <a:gd name="connsiteY4" fmla="*/ 1017553 h 1017553"/>
              <a:gd name="connsiteX0" fmla="*/ 0 w 2113592"/>
              <a:gd name="connsiteY0" fmla="*/ 1017553 h 1017553"/>
              <a:gd name="connsiteX1" fmla="*/ 625836 w 2113592"/>
              <a:gd name="connsiteY1" fmla="*/ 0 h 1017553"/>
              <a:gd name="connsiteX2" fmla="*/ 2113592 w 2113592"/>
              <a:gd name="connsiteY2" fmla="*/ 518503 h 1017553"/>
              <a:gd name="connsiteX3" fmla="*/ 1918863 w 2113592"/>
              <a:gd name="connsiteY3" fmla="*/ 838234 h 1017553"/>
              <a:gd name="connsiteX4" fmla="*/ 0 w 2113592"/>
              <a:gd name="connsiteY4" fmla="*/ 1017553 h 1017553"/>
              <a:gd name="connsiteX0" fmla="*/ 0 w 1956431"/>
              <a:gd name="connsiteY0" fmla="*/ 1002142 h 1002142"/>
              <a:gd name="connsiteX1" fmla="*/ 468675 w 1956431"/>
              <a:gd name="connsiteY1" fmla="*/ 0 h 1002142"/>
              <a:gd name="connsiteX2" fmla="*/ 1956431 w 1956431"/>
              <a:gd name="connsiteY2" fmla="*/ 518503 h 1002142"/>
              <a:gd name="connsiteX3" fmla="*/ 1761702 w 1956431"/>
              <a:gd name="connsiteY3" fmla="*/ 838234 h 1002142"/>
              <a:gd name="connsiteX4" fmla="*/ 0 w 1956431"/>
              <a:gd name="connsiteY4" fmla="*/ 1002142 h 1002142"/>
              <a:gd name="connsiteX0" fmla="*/ 0 w 1981185"/>
              <a:gd name="connsiteY0" fmla="*/ 970543 h 970543"/>
              <a:gd name="connsiteX1" fmla="*/ 493429 w 1981185"/>
              <a:gd name="connsiteY1" fmla="*/ 0 h 970543"/>
              <a:gd name="connsiteX2" fmla="*/ 1981185 w 1981185"/>
              <a:gd name="connsiteY2" fmla="*/ 518503 h 970543"/>
              <a:gd name="connsiteX3" fmla="*/ 1786456 w 1981185"/>
              <a:gd name="connsiteY3" fmla="*/ 838234 h 970543"/>
              <a:gd name="connsiteX4" fmla="*/ 0 w 1981185"/>
              <a:gd name="connsiteY4" fmla="*/ 970543 h 970543"/>
              <a:gd name="connsiteX0" fmla="*/ 135124 w 2116309"/>
              <a:gd name="connsiteY0" fmla="*/ 851575 h 851575"/>
              <a:gd name="connsiteX1" fmla="*/ 0 w 2116309"/>
              <a:gd name="connsiteY1" fmla="*/ 0 h 851575"/>
              <a:gd name="connsiteX2" fmla="*/ 2116309 w 2116309"/>
              <a:gd name="connsiteY2" fmla="*/ 399535 h 851575"/>
              <a:gd name="connsiteX3" fmla="*/ 1921580 w 2116309"/>
              <a:gd name="connsiteY3" fmla="*/ 719266 h 851575"/>
              <a:gd name="connsiteX4" fmla="*/ 135124 w 2116309"/>
              <a:gd name="connsiteY4" fmla="*/ 851575 h 851575"/>
              <a:gd name="connsiteX0" fmla="*/ 135124 w 1921580"/>
              <a:gd name="connsiteY0" fmla="*/ 1466713 h 1466713"/>
              <a:gd name="connsiteX1" fmla="*/ 0 w 1921580"/>
              <a:gd name="connsiteY1" fmla="*/ 615138 h 1466713"/>
              <a:gd name="connsiteX2" fmla="*/ 708631 w 1921580"/>
              <a:gd name="connsiteY2" fmla="*/ 0 h 1466713"/>
              <a:gd name="connsiteX3" fmla="*/ 1921580 w 1921580"/>
              <a:gd name="connsiteY3" fmla="*/ 1334404 h 1466713"/>
              <a:gd name="connsiteX4" fmla="*/ 135124 w 1921580"/>
              <a:gd name="connsiteY4" fmla="*/ 1466713 h 1466713"/>
              <a:gd name="connsiteX0" fmla="*/ 135124 w 858061"/>
              <a:gd name="connsiteY0" fmla="*/ 1466713 h 1466713"/>
              <a:gd name="connsiteX1" fmla="*/ 0 w 858061"/>
              <a:gd name="connsiteY1" fmla="*/ 615138 h 1466713"/>
              <a:gd name="connsiteX2" fmla="*/ 708631 w 858061"/>
              <a:gd name="connsiteY2" fmla="*/ 0 h 1466713"/>
              <a:gd name="connsiteX3" fmla="*/ 858061 w 858061"/>
              <a:gd name="connsiteY3" fmla="*/ 861638 h 1466713"/>
              <a:gd name="connsiteX4" fmla="*/ 135124 w 858061"/>
              <a:gd name="connsiteY4" fmla="*/ 1466713 h 1466713"/>
              <a:gd name="connsiteX0" fmla="*/ 135124 w 858061"/>
              <a:gd name="connsiteY0" fmla="*/ 1451169 h 1451169"/>
              <a:gd name="connsiteX1" fmla="*/ 0 w 858061"/>
              <a:gd name="connsiteY1" fmla="*/ 599594 h 1451169"/>
              <a:gd name="connsiteX2" fmla="*/ 735491 w 858061"/>
              <a:gd name="connsiteY2" fmla="*/ 0 h 1451169"/>
              <a:gd name="connsiteX3" fmla="*/ 858061 w 858061"/>
              <a:gd name="connsiteY3" fmla="*/ 846094 h 1451169"/>
              <a:gd name="connsiteX4" fmla="*/ 135124 w 858061"/>
              <a:gd name="connsiteY4" fmla="*/ 1451169 h 1451169"/>
              <a:gd name="connsiteX0" fmla="*/ 161984 w 858061"/>
              <a:gd name="connsiteY0" fmla="*/ 1466714 h 1466714"/>
              <a:gd name="connsiteX1" fmla="*/ 0 w 858061"/>
              <a:gd name="connsiteY1" fmla="*/ 599594 h 1466714"/>
              <a:gd name="connsiteX2" fmla="*/ 735491 w 858061"/>
              <a:gd name="connsiteY2" fmla="*/ 0 h 1466714"/>
              <a:gd name="connsiteX3" fmla="*/ 858061 w 858061"/>
              <a:gd name="connsiteY3" fmla="*/ 846094 h 1466714"/>
              <a:gd name="connsiteX4" fmla="*/ 161984 w 858061"/>
              <a:gd name="connsiteY4" fmla="*/ 1466714 h 1466714"/>
              <a:gd name="connsiteX0" fmla="*/ 114281 w 858061"/>
              <a:gd name="connsiteY0" fmla="*/ 1470926 h 1470926"/>
              <a:gd name="connsiteX1" fmla="*/ 0 w 858061"/>
              <a:gd name="connsiteY1" fmla="*/ 599594 h 1470926"/>
              <a:gd name="connsiteX2" fmla="*/ 735491 w 858061"/>
              <a:gd name="connsiteY2" fmla="*/ 0 h 1470926"/>
              <a:gd name="connsiteX3" fmla="*/ 858061 w 858061"/>
              <a:gd name="connsiteY3" fmla="*/ 846094 h 1470926"/>
              <a:gd name="connsiteX4" fmla="*/ 114281 w 858061"/>
              <a:gd name="connsiteY4" fmla="*/ 1470926 h 1470926"/>
              <a:gd name="connsiteX0" fmla="*/ 1101 w 858061"/>
              <a:gd name="connsiteY0" fmla="*/ 1443243 h 1443243"/>
              <a:gd name="connsiteX1" fmla="*/ 0 w 858061"/>
              <a:gd name="connsiteY1" fmla="*/ 599594 h 1443243"/>
              <a:gd name="connsiteX2" fmla="*/ 735491 w 858061"/>
              <a:gd name="connsiteY2" fmla="*/ 0 h 1443243"/>
              <a:gd name="connsiteX3" fmla="*/ 858061 w 858061"/>
              <a:gd name="connsiteY3" fmla="*/ 846094 h 1443243"/>
              <a:gd name="connsiteX4" fmla="*/ 1101 w 858061"/>
              <a:gd name="connsiteY4" fmla="*/ 1443243 h 1443243"/>
              <a:gd name="connsiteX0" fmla="*/ 152373 w 1009333"/>
              <a:gd name="connsiteY0" fmla="*/ 1443243 h 1443243"/>
              <a:gd name="connsiteX1" fmla="*/ 0 w 1009333"/>
              <a:gd name="connsiteY1" fmla="*/ 621140 h 1443243"/>
              <a:gd name="connsiteX2" fmla="*/ 886763 w 1009333"/>
              <a:gd name="connsiteY2" fmla="*/ 0 h 1443243"/>
              <a:gd name="connsiteX3" fmla="*/ 1009333 w 1009333"/>
              <a:gd name="connsiteY3" fmla="*/ 846094 h 1443243"/>
              <a:gd name="connsiteX4" fmla="*/ 152373 w 1009333"/>
              <a:gd name="connsiteY4" fmla="*/ 1443243 h 1443243"/>
              <a:gd name="connsiteX0" fmla="*/ 152373 w 1009333"/>
              <a:gd name="connsiteY0" fmla="*/ 1443243 h 1443243"/>
              <a:gd name="connsiteX1" fmla="*/ 0 w 1009333"/>
              <a:gd name="connsiteY1" fmla="*/ 621139 h 1443243"/>
              <a:gd name="connsiteX2" fmla="*/ 886763 w 1009333"/>
              <a:gd name="connsiteY2" fmla="*/ 0 h 1443243"/>
              <a:gd name="connsiteX3" fmla="*/ 1009333 w 1009333"/>
              <a:gd name="connsiteY3" fmla="*/ 846094 h 1443243"/>
              <a:gd name="connsiteX4" fmla="*/ 152373 w 1009333"/>
              <a:gd name="connsiteY4" fmla="*/ 1443243 h 1443243"/>
              <a:gd name="connsiteX0" fmla="*/ 152373 w 1417842"/>
              <a:gd name="connsiteY0" fmla="*/ 1443243 h 1443243"/>
              <a:gd name="connsiteX1" fmla="*/ 0 w 1417842"/>
              <a:gd name="connsiteY1" fmla="*/ 621139 h 1443243"/>
              <a:gd name="connsiteX2" fmla="*/ 886763 w 1417842"/>
              <a:gd name="connsiteY2" fmla="*/ 0 h 1443243"/>
              <a:gd name="connsiteX3" fmla="*/ 1417842 w 1417842"/>
              <a:gd name="connsiteY3" fmla="*/ 1015603 h 1443243"/>
              <a:gd name="connsiteX4" fmla="*/ 152373 w 1417842"/>
              <a:gd name="connsiteY4" fmla="*/ 1443243 h 1443243"/>
              <a:gd name="connsiteX0" fmla="*/ 152373 w 1417842"/>
              <a:gd name="connsiteY0" fmla="*/ 822104 h 822104"/>
              <a:gd name="connsiteX1" fmla="*/ 0 w 1417842"/>
              <a:gd name="connsiteY1" fmla="*/ 0 h 822104"/>
              <a:gd name="connsiteX2" fmla="*/ 1369823 w 1417842"/>
              <a:gd name="connsiteY2" fmla="*/ 167521 h 822104"/>
              <a:gd name="connsiteX3" fmla="*/ 1417842 w 1417842"/>
              <a:gd name="connsiteY3" fmla="*/ 394464 h 822104"/>
              <a:gd name="connsiteX4" fmla="*/ 152373 w 1417842"/>
              <a:gd name="connsiteY4" fmla="*/ 822104 h 822104"/>
              <a:gd name="connsiteX0" fmla="*/ 161244 w 1426713"/>
              <a:gd name="connsiteY0" fmla="*/ 828693 h 828693"/>
              <a:gd name="connsiteX1" fmla="*/ 0 w 1426713"/>
              <a:gd name="connsiteY1" fmla="*/ 0 h 828693"/>
              <a:gd name="connsiteX2" fmla="*/ 1378694 w 1426713"/>
              <a:gd name="connsiteY2" fmla="*/ 174110 h 828693"/>
              <a:gd name="connsiteX3" fmla="*/ 1426713 w 1426713"/>
              <a:gd name="connsiteY3" fmla="*/ 401053 h 828693"/>
              <a:gd name="connsiteX4" fmla="*/ 161244 w 1426713"/>
              <a:gd name="connsiteY4" fmla="*/ 828693 h 828693"/>
              <a:gd name="connsiteX0" fmla="*/ 161244 w 1426713"/>
              <a:gd name="connsiteY0" fmla="*/ 828693 h 828693"/>
              <a:gd name="connsiteX1" fmla="*/ 0 w 1426713"/>
              <a:gd name="connsiteY1" fmla="*/ 0 h 828693"/>
              <a:gd name="connsiteX2" fmla="*/ 1396435 w 1426713"/>
              <a:gd name="connsiteY2" fmla="*/ 187287 h 828693"/>
              <a:gd name="connsiteX3" fmla="*/ 1426713 w 1426713"/>
              <a:gd name="connsiteY3" fmla="*/ 401053 h 828693"/>
              <a:gd name="connsiteX4" fmla="*/ 161244 w 1426713"/>
              <a:gd name="connsiteY4" fmla="*/ 828693 h 828693"/>
              <a:gd name="connsiteX0" fmla="*/ 162844 w 1426713"/>
              <a:gd name="connsiteY0" fmla="*/ 872166 h 872166"/>
              <a:gd name="connsiteX1" fmla="*/ 0 w 1426713"/>
              <a:gd name="connsiteY1" fmla="*/ 0 h 872166"/>
              <a:gd name="connsiteX2" fmla="*/ 1396435 w 1426713"/>
              <a:gd name="connsiteY2" fmla="*/ 187287 h 872166"/>
              <a:gd name="connsiteX3" fmla="*/ 1426713 w 1426713"/>
              <a:gd name="connsiteY3" fmla="*/ 401053 h 872166"/>
              <a:gd name="connsiteX4" fmla="*/ 162844 w 1426713"/>
              <a:gd name="connsiteY4" fmla="*/ 872166 h 872166"/>
              <a:gd name="connsiteX0" fmla="*/ 163876 w 1427745"/>
              <a:gd name="connsiteY0" fmla="*/ 878219 h 878219"/>
              <a:gd name="connsiteX1" fmla="*/ 0 w 1427745"/>
              <a:gd name="connsiteY1" fmla="*/ 1 h 878219"/>
              <a:gd name="connsiteX2" fmla="*/ 1397467 w 1427745"/>
              <a:gd name="connsiteY2" fmla="*/ 193340 h 878219"/>
              <a:gd name="connsiteX3" fmla="*/ 1427745 w 1427745"/>
              <a:gd name="connsiteY3" fmla="*/ 407106 h 878219"/>
              <a:gd name="connsiteX4" fmla="*/ 163876 w 1427745"/>
              <a:gd name="connsiteY4" fmla="*/ 878219 h 878219"/>
              <a:gd name="connsiteX0" fmla="*/ 163876 w 1443114"/>
              <a:gd name="connsiteY0" fmla="*/ 878218 h 878218"/>
              <a:gd name="connsiteX1" fmla="*/ 0 w 1443114"/>
              <a:gd name="connsiteY1" fmla="*/ 0 h 878218"/>
              <a:gd name="connsiteX2" fmla="*/ 1397467 w 1443114"/>
              <a:gd name="connsiteY2" fmla="*/ 193339 h 878218"/>
              <a:gd name="connsiteX3" fmla="*/ 1443114 w 1443114"/>
              <a:gd name="connsiteY3" fmla="*/ 429090 h 878218"/>
              <a:gd name="connsiteX4" fmla="*/ 163876 w 1443114"/>
              <a:gd name="connsiteY4" fmla="*/ 878218 h 878218"/>
              <a:gd name="connsiteX0" fmla="*/ 163876 w 1445177"/>
              <a:gd name="connsiteY0" fmla="*/ 878218 h 878218"/>
              <a:gd name="connsiteX1" fmla="*/ 0 w 1445177"/>
              <a:gd name="connsiteY1" fmla="*/ 0 h 878218"/>
              <a:gd name="connsiteX2" fmla="*/ 1397467 w 1445177"/>
              <a:gd name="connsiteY2" fmla="*/ 193339 h 878218"/>
              <a:gd name="connsiteX3" fmla="*/ 1445177 w 1445177"/>
              <a:gd name="connsiteY3" fmla="*/ 441193 h 878218"/>
              <a:gd name="connsiteX4" fmla="*/ 163876 w 1445177"/>
              <a:gd name="connsiteY4" fmla="*/ 878218 h 878218"/>
              <a:gd name="connsiteX0" fmla="*/ 163876 w 1445177"/>
              <a:gd name="connsiteY0" fmla="*/ 878218 h 878218"/>
              <a:gd name="connsiteX1" fmla="*/ 0 w 1445177"/>
              <a:gd name="connsiteY1" fmla="*/ 0 h 878218"/>
              <a:gd name="connsiteX2" fmla="*/ 1399994 w 1445177"/>
              <a:gd name="connsiteY2" fmla="*/ 174073 h 878218"/>
              <a:gd name="connsiteX3" fmla="*/ 1445177 w 1445177"/>
              <a:gd name="connsiteY3" fmla="*/ 441193 h 878218"/>
              <a:gd name="connsiteX4" fmla="*/ 163876 w 1445177"/>
              <a:gd name="connsiteY4" fmla="*/ 878218 h 87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5177" h="878218">
                <a:moveTo>
                  <a:pt x="163876" y="878218"/>
                </a:moveTo>
                <a:lnTo>
                  <a:pt x="0" y="0"/>
                </a:lnTo>
                <a:lnTo>
                  <a:pt x="1399994" y="174073"/>
                </a:lnTo>
                <a:lnTo>
                  <a:pt x="1445177" y="441193"/>
                </a:lnTo>
                <a:lnTo>
                  <a:pt x="163876" y="878218"/>
                </a:lnTo>
                <a:close/>
              </a:path>
            </a:pathLst>
          </a:custGeom>
          <a:solidFill>
            <a:srgbClr val="1A237E">
              <a:alpha val="7843"/>
            </a:srgbClr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 dirty="0"/>
          </a:p>
        </p:txBody>
      </p:sp>
      <p:sp>
        <p:nvSpPr>
          <p:cNvPr id="274" name="Parallelogram 29">
            <a:extLst>
              <a:ext uri="{FF2B5EF4-FFF2-40B4-BE49-F238E27FC236}">
                <a16:creationId xmlns:a16="http://schemas.microsoft.com/office/drawing/2014/main" id="{FEC1115B-C83C-9E5E-CCA2-F0564EE0227D}"/>
              </a:ext>
            </a:extLst>
          </p:cNvPr>
          <p:cNvSpPr/>
          <p:nvPr/>
        </p:nvSpPr>
        <p:spPr>
          <a:xfrm rot="623928">
            <a:off x="1842488" y="462337"/>
            <a:ext cx="845816" cy="1429053"/>
          </a:xfrm>
          <a:custGeom>
            <a:avLst/>
            <a:gdLst>
              <a:gd name="connsiteX0" fmla="*/ 0 w 1343163"/>
              <a:gd name="connsiteY0" fmla="*/ 532811 h 532811"/>
              <a:gd name="connsiteX1" fmla="*/ 356024 w 1343163"/>
              <a:gd name="connsiteY1" fmla="*/ 0 h 532811"/>
              <a:gd name="connsiteX2" fmla="*/ 1343163 w 1343163"/>
              <a:gd name="connsiteY2" fmla="*/ 0 h 532811"/>
              <a:gd name="connsiteX3" fmla="*/ 987139 w 1343163"/>
              <a:gd name="connsiteY3" fmla="*/ 532811 h 532811"/>
              <a:gd name="connsiteX4" fmla="*/ 0 w 1343163"/>
              <a:gd name="connsiteY4" fmla="*/ 532811 h 532811"/>
              <a:gd name="connsiteX0" fmla="*/ 0 w 1343163"/>
              <a:gd name="connsiteY0" fmla="*/ 532811 h 532811"/>
              <a:gd name="connsiteX1" fmla="*/ 356024 w 1343163"/>
              <a:gd name="connsiteY1" fmla="*/ 0 h 532811"/>
              <a:gd name="connsiteX2" fmla="*/ 1343163 w 1343163"/>
              <a:gd name="connsiteY2" fmla="*/ 0 h 532811"/>
              <a:gd name="connsiteX3" fmla="*/ 987139 w 1343163"/>
              <a:gd name="connsiteY3" fmla="*/ 532811 h 532811"/>
              <a:gd name="connsiteX4" fmla="*/ 0 w 1343163"/>
              <a:gd name="connsiteY4" fmla="*/ 532811 h 532811"/>
              <a:gd name="connsiteX0" fmla="*/ 0 w 1343163"/>
              <a:gd name="connsiteY0" fmla="*/ 532811 h 532811"/>
              <a:gd name="connsiteX1" fmla="*/ 356024 w 1343163"/>
              <a:gd name="connsiteY1" fmla="*/ 0 h 532811"/>
              <a:gd name="connsiteX2" fmla="*/ 1343163 w 1343163"/>
              <a:gd name="connsiteY2" fmla="*/ 0 h 532811"/>
              <a:gd name="connsiteX3" fmla="*/ 1129991 w 1343163"/>
              <a:gd name="connsiteY3" fmla="*/ 303086 h 532811"/>
              <a:gd name="connsiteX4" fmla="*/ 0 w 1343163"/>
              <a:gd name="connsiteY4" fmla="*/ 532811 h 532811"/>
              <a:gd name="connsiteX0" fmla="*/ 0 w 1343163"/>
              <a:gd name="connsiteY0" fmla="*/ 1117368 h 1117368"/>
              <a:gd name="connsiteX1" fmla="*/ 12864 w 1343163"/>
              <a:gd name="connsiteY1" fmla="*/ 0 h 1117368"/>
              <a:gd name="connsiteX2" fmla="*/ 1343163 w 1343163"/>
              <a:gd name="connsiteY2" fmla="*/ 584557 h 1117368"/>
              <a:gd name="connsiteX3" fmla="*/ 1129991 w 1343163"/>
              <a:gd name="connsiteY3" fmla="*/ 887643 h 1117368"/>
              <a:gd name="connsiteX4" fmla="*/ 0 w 1343163"/>
              <a:gd name="connsiteY4" fmla="*/ 1117368 h 1117368"/>
              <a:gd name="connsiteX0" fmla="*/ 161226 w 1330299"/>
              <a:gd name="connsiteY0" fmla="*/ 831034 h 887643"/>
              <a:gd name="connsiteX1" fmla="*/ 0 w 1330299"/>
              <a:gd name="connsiteY1" fmla="*/ 0 h 887643"/>
              <a:gd name="connsiteX2" fmla="*/ 1330299 w 1330299"/>
              <a:gd name="connsiteY2" fmla="*/ 584557 h 887643"/>
              <a:gd name="connsiteX3" fmla="*/ 1117127 w 1330299"/>
              <a:gd name="connsiteY3" fmla="*/ 887643 h 887643"/>
              <a:gd name="connsiteX4" fmla="*/ 161226 w 1330299"/>
              <a:gd name="connsiteY4" fmla="*/ 831034 h 887643"/>
              <a:gd name="connsiteX0" fmla="*/ 161226 w 1330299"/>
              <a:gd name="connsiteY0" fmla="*/ 831034 h 831034"/>
              <a:gd name="connsiteX1" fmla="*/ 0 w 1330299"/>
              <a:gd name="connsiteY1" fmla="*/ 0 h 831034"/>
              <a:gd name="connsiteX2" fmla="*/ 1330299 w 1330299"/>
              <a:gd name="connsiteY2" fmla="*/ 584557 h 831034"/>
              <a:gd name="connsiteX3" fmla="*/ 1094873 w 1330299"/>
              <a:gd name="connsiteY3" fmla="*/ 715968 h 831034"/>
              <a:gd name="connsiteX4" fmla="*/ 161226 w 1330299"/>
              <a:gd name="connsiteY4" fmla="*/ 831034 h 831034"/>
              <a:gd name="connsiteX0" fmla="*/ 161226 w 1316994"/>
              <a:gd name="connsiteY0" fmla="*/ 831034 h 831034"/>
              <a:gd name="connsiteX1" fmla="*/ 0 w 1316994"/>
              <a:gd name="connsiteY1" fmla="*/ 0 h 831034"/>
              <a:gd name="connsiteX2" fmla="*/ 1316994 w 1316994"/>
              <a:gd name="connsiteY2" fmla="*/ 411240 h 831034"/>
              <a:gd name="connsiteX3" fmla="*/ 1094873 w 1316994"/>
              <a:gd name="connsiteY3" fmla="*/ 715968 h 831034"/>
              <a:gd name="connsiteX4" fmla="*/ 161226 w 1316994"/>
              <a:gd name="connsiteY4" fmla="*/ 831034 h 831034"/>
              <a:gd name="connsiteX0" fmla="*/ 161226 w 1274949"/>
              <a:gd name="connsiteY0" fmla="*/ 831034 h 831034"/>
              <a:gd name="connsiteX1" fmla="*/ 0 w 1274949"/>
              <a:gd name="connsiteY1" fmla="*/ 0 h 831034"/>
              <a:gd name="connsiteX2" fmla="*/ 1274949 w 1274949"/>
              <a:gd name="connsiteY2" fmla="*/ 81315 h 831034"/>
              <a:gd name="connsiteX3" fmla="*/ 1094873 w 1274949"/>
              <a:gd name="connsiteY3" fmla="*/ 715968 h 831034"/>
              <a:gd name="connsiteX4" fmla="*/ 161226 w 1274949"/>
              <a:gd name="connsiteY4" fmla="*/ 831034 h 831034"/>
              <a:gd name="connsiteX0" fmla="*/ 161226 w 1274949"/>
              <a:gd name="connsiteY0" fmla="*/ 831034 h 831034"/>
              <a:gd name="connsiteX1" fmla="*/ 0 w 1274949"/>
              <a:gd name="connsiteY1" fmla="*/ 0 h 831034"/>
              <a:gd name="connsiteX2" fmla="*/ 1274949 w 1274949"/>
              <a:gd name="connsiteY2" fmla="*/ 81315 h 831034"/>
              <a:gd name="connsiteX3" fmla="*/ 1066251 w 1274949"/>
              <a:gd name="connsiteY3" fmla="*/ 383579 h 831034"/>
              <a:gd name="connsiteX4" fmla="*/ 161226 w 1274949"/>
              <a:gd name="connsiteY4" fmla="*/ 831034 h 831034"/>
              <a:gd name="connsiteX0" fmla="*/ 161226 w 1332260"/>
              <a:gd name="connsiteY0" fmla="*/ 831034 h 831034"/>
              <a:gd name="connsiteX1" fmla="*/ 0 w 1332260"/>
              <a:gd name="connsiteY1" fmla="*/ 0 h 831034"/>
              <a:gd name="connsiteX2" fmla="*/ 1274949 w 1332260"/>
              <a:gd name="connsiteY2" fmla="*/ 81315 h 831034"/>
              <a:gd name="connsiteX3" fmla="*/ 1332260 w 1332260"/>
              <a:gd name="connsiteY3" fmla="*/ 320586 h 831034"/>
              <a:gd name="connsiteX4" fmla="*/ 161226 w 1332260"/>
              <a:gd name="connsiteY4" fmla="*/ 831034 h 831034"/>
              <a:gd name="connsiteX0" fmla="*/ 161226 w 1332260"/>
              <a:gd name="connsiteY0" fmla="*/ 831034 h 831034"/>
              <a:gd name="connsiteX1" fmla="*/ 0 w 1332260"/>
              <a:gd name="connsiteY1" fmla="*/ 0 h 831034"/>
              <a:gd name="connsiteX2" fmla="*/ 1293216 w 1332260"/>
              <a:gd name="connsiteY2" fmla="*/ 54709 h 831034"/>
              <a:gd name="connsiteX3" fmla="*/ 1332260 w 1332260"/>
              <a:gd name="connsiteY3" fmla="*/ 320586 h 831034"/>
              <a:gd name="connsiteX4" fmla="*/ 161226 w 1332260"/>
              <a:gd name="connsiteY4" fmla="*/ 831034 h 831034"/>
              <a:gd name="connsiteX0" fmla="*/ 161226 w 1332260"/>
              <a:gd name="connsiteY0" fmla="*/ 831034 h 831034"/>
              <a:gd name="connsiteX1" fmla="*/ 0 w 1332260"/>
              <a:gd name="connsiteY1" fmla="*/ 0 h 831034"/>
              <a:gd name="connsiteX2" fmla="*/ 1293216 w 1332260"/>
              <a:gd name="connsiteY2" fmla="*/ 54709 h 831034"/>
              <a:gd name="connsiteX3" fmla="*/ 1332260 w 1332260"/>
              <a:gd name="connsiteY3" fmla="*/ 320585 h 831034"/>
              <a:gd name="connsiteX4" fmla="*/ 161226 w 1332260"/>
              <a:gd name="connsiteY4" fmla="*/ 831034 h 831034"/>
              <a:gd name="connsiteX0" fmla="*/ 161226 w 1332260"/>
              <a:gd name="connsiteY0" fmla="*/ 831034 h 831034"/>
              <a:gd name="connsiteX1" fmla="*/ 0 w 1332260"/>
              <a:gd name="connsiteY1" fmla="*/ 0 h 831034"/>
              <a:gd name="connsiteX2" fmla="*/ 1284266 w 1332260"/>
              <a:gd name="connsiteY2" fmla="*/ 56360 h 831034"/>
              <a:gd name="connsiteX3" fmla="*/ 1332260 w 1332260"/>
              <a:gd name="connsiteY3" fmla="*/ 320585 h 831034"/>
              <a:gd name="connsiteX4" fmla="*/ 161226 w 1332260"/>
              <a:gd name="connsiteY4" fmla="*/ 831034 h 831034"/>
              <a:gd name="connsiteX0" fmla="*/ 161226 w 1501437"/>
              <a:gd name="connsiteY0" fmla="*/ 831034 h 831034"/>
              <a:gd name="connsiteX1" fmla="*/ 0 w 1501437"/>
              <a:gd name="connsiteY1" fmla="*/ 0 h 831034"/>
              <a:gd name="connsiteX2" fmla="*/ 1501437 w 1501437"/>
              <a:gd name="connsiteY2" fmla="*/ 485712 h 831034"/>
              <a:gd name="connsiteX3" fmla="*/ 1332260 w 1501437"/>
              <a:gd name="connsiteY3" fmla="*/ 320585 h 831034"/>
              <a:gd name="connsiteX4" fmla="*/ 161226 w 1501437"/>
              <a:gd name="connsiteY4" fmla="*/ 831034 h 831034"/>
              <a:gd name="connsiteX0" fmla="*/ 161226 w 1559201"/>
              <a:gd name="connsiteY0" fmla="*/ 831034 h 831034"/>
              <a:gd name="connsiteX1" fmla="*/ 0 w 1559201"/>
              <a:gd name="connsiteY1" fmla="*/ 0 h 831034"/>
              <a:gd name="connsiteX2" fmla="*/ 1501437 w 1559201"/>
              <a:gd name="connsiteY2" fmla="*/ 485712 h 831034"/>
              <a:gd name="connsiteX3" fmla="*/ 1559201 w 1559201"/>
              <a:gd name="connsiteY3" fmla="*/ 752784 h 831034"/>
              <a:gd name="connsiteX4" fmla="*/ 161226 w 1559201"/>
              <a:gd name="connsiteY4" fmla="*/ 831034 h 831034"/>
              <a:gd name="connsiteX0" fmla="*/ 161226 w 1551526"/>
              <a:gd name="connsiteY0" fmla="*/ 831034 h 831034"/>
              <a:gd name="connsiteX1" fmla="*/ 0 w 1551526"/>
              <a:gd name="connsiteY1" fmla="*/ 0 h 831034"/>
              <a:gd name="connsiteX2" fmla="*/ 1501437 w 1551526"/>
              <a:gd name="connsiteY2" fmla="*/ 485712 h 831034"/>
              <a:gd name="connsiteX3" fmla="*/ 1551526 w 1551526"/>
              <a:gd name="connsiteY3" fmla="*/ 789156 h 831034"/>
              <a:gd name="connsiteX4" fmla="*/ 161226 w 1551526"/>
              <a:gd name="connsiteY4" fmla="*/ 831034 h 831034"/>
              <a:gd name="connsiteX0" fmla="*/ 161226 w 1551526"/>
              <a:gd name="connsiteY0" fmla="*/ 831034 h 831034"/>
              <a:gd name="connsiteX1" fmla="*/ 0 w 1551526"/>
              <a:gd name="connsiteY1" fmla="*/ 0 h 831034"/>
              <a:gd name="connsiteX2" fmla="*/ 1491298 w 1551526"/>
              <a:gd name="connsiteY2" fmla="*/ 507634 h 831034"/>
              <a:gd name="connsiteX3" fmla="*/ 1551526 w 1551526"/>
              <a:gd name="connsiteY3" fmla="*/ 789156 h 831034"/>
              <a:gd name="connsiteX4" fmla="*/ 161226 w 1551526"/>
              <a:gd name="connsiteY4" fmla="*/ 831034 h 831034"/>
              <a:gd name="connsiteX0" fmla="*/ 0 w 2196511"/>
              <a:gd name="connsiteY0" fmla="*/ 1025067 h 1025067"/>
              <a:gd name="connsiteX1" fmla="*/ 644985 w 2196511"/>
              <a:gd name="connsiteY1" fmla="*/ 0 h 1025067"/>
              <a:gd name="connsiteX2" fmla="*/ 2136283 w 2196511"/>
              <a:gd name="connsiteY2" fmla="*/ 507634 h 1025067"/>
              <a:gd name="connsiteX3" fmla="*/ 2196511 w 2196511"/>
              <a:gd name="connsiteY3" fmla="*/ 789156 h 1025067"/>
              <a:gd name="connsiteX4" fmla="*/ 0 w 2196511"/>
              <a:gd name="connsiteY4" fmla="*/ 1025067 h 1025067"/>
              <a:gd name="connsiteX0" fmla="*/ 0 w 2196511"/>
              <a:gd name="connsiteY0" fmla="*/ 1033580 h 1033580"/>
              <a:gd name="connsiteX1" fmla="*/ 617710 w 2196511"/>
              <a:gd name="connsiteY1" fmla="*/ 1 h 1033580"/>
              <a:gd name="connsiteX2" fmla="*/ 2136283 w 2196511"/>
              <a:gd name="connsiteY2" fmla="*/ 516147 h 1033580"/>
              <a:gd name="connsiteX3" fmla="*/ 2196511 w 2196511"/>
              <a:gd name="connsiteY3" fmla="*/ 797669 h 1033580"/>
              <a:gd name="connsiteX4" fmla="*/ 0 w 2196511"/>
              <a:gd name="connsiteY4" fmla="*/ 1033580 h 1033580"/>
              <a:gd name="connsiteX0" fmla="*/ 0 w 2174967"/>
              <a:gd name="connsiteY0" fmla="*/ 1008472 h 1008472"/>
              <a:gd name="connsiteX1" fmla="*/ 596166 w 2174967"/>
              <a:gd name="connsiteY1" fmla="*/ 0 h 1008472"/>
              <a:gd name="connsiteX2" fmla="*/ 2114739 w 2174967"/>
              <a:gd name="connsiteY2" fmla="*/ 516146 h 1008472"/>
              <a:gd name="connsiteX3" fmla="*/ 2174967 w 2174967"/>
              <a:gd name="connsiteY3" fmla="*/ 797668 h 1008472"/>
              <a:gd name="connsiteX4" fmla="*/ 0 w 2174967"/>
              <a:gd name="connsiteY4" fmla="*/ 1008472 h 1008472"/>
              <a:gd name="connsiteX0" fmla="*/ 0 w 2173820"/>
              <a:gd name="connsiteY0" fmla="*/ 1015196 h 1015196"/>
              <a:gd name="connsiteX1" fmla="*/ 595019 w 2173820"/>
              <a:gd name="connsiteY1" fmla="*/ 0 h 1015196"/>
              <a:gd name="connsiteX2" fmla="*/ 2113592 w 2173820"/>
              <a:gd name="connsiteY2" fmla="*/ 516146 h 1015196"/>
              <a:gd name="connsiteX3" fmla="*/ 2173820 w 2173820"/>
              <a:gd name="connsiteY3" fmla="*/ 797668 h 1015196"/>
              <a:gd name="connsiteX4" fmla="*/ 0 w 2173820"/>
              <a:gd name="connsiteY4" fmla="*/ 1015196 h 1015196"/>
              <a:gd name="connsiteX0" fmla="*/ 0 w 2173820"/>
              <a:gd name="connsiteY0" fmla="*/ 1029052 h 1029052"/>
              <a:gd name="connsiteX1" fmla="*/ 627345 w 2173820"/>
              <a:gd name="connsiteY1" fmla="*/ 0 h 1029052"/>
              <a:gd name="connsiteX2" fmla="*/ 2113592 w 2173820"/>
              <a:gd name="connsiteY2" fmla="*/ 530002 h 1029052"/>
              <a:gd name="connsiteX3" fmla="*/ 2173820 w 2173820"/>
              <a:gd name="connsiteY3" fmla="*/ 811524 h 1029052"/>
              <a:gd name="connsiteX4" fmla="*/ 0 w 2173820"/>
              <a:gd name="connsiteY4" fmla="*/ 1029052 h 1029052"/>
              <a:gd name="connsiteX0" fmla="*/ 0 w 2173820"/>
              <a:gd name="connsiteY0" fmla="*/ 1029052 h 1029052"/>
              <a:gd name="connsiteX1" fmla="*/ 627345 w 2173820"/>
              <a:gd name="connsiteY1" fmla="*/ 0 h 1029052"/>
              <a:gd name="connsiteX2" fmla="*/ 2113592 w 2173820"/>
              <a:gd name="connsiteY2" fmla="*/ 530002 h 1029052"/>
              <a:gd name="connsiteX3" fmla="*/ 2173820 w 2173820"/>
              <a:gd name="connsiteY3" fmla="*/ 811524 h 1029052"/>
              <a:gd name="connsiteX4" fmla="*/ 0 w 2173820"/>
              <a:gd name="connsiteY4" fmla="*/ 1029052 h 1029052"/>
              <a:gd name="connsiteX0" fmla="*/ 0 w 2173820"/>
              <a:gd name="connsiteY0" fmla="*/ 1017551 h 1017551"/>
              <a:gd name="connsiteX1" fmla="*/ 625836 w 2173820"/>
              <a:gd name="connsiteY1" fmla="*/ 0 h 1017551"/>
              <a:gd name="connsiteX2" fmla="*/ 2113592 w 2173820"/>
              <a:gd name="connsiteY2" fmla="*/ 518501 h 1017551"/>
              <a:gd name="connsiteX3" fmla="*/ 2173820 w 2173820"/>
              <a:gd name="connsiteY3" fmla="*/ 800023 h 1017551"/>
              <a:gd name="connsiteX4" fmla="*/ 0 w 2173820"/>
              <a:gd name="connsiteY4" fmla="*/ 1017551 h 1017551"/>
              <a:gd name="connsiteX0" fmla="*/ 0 w 2173820"/>
              <a:gd name="connsiteY0" fmla="*/ 1026765 h 1026765"/>
              <a:gd name="connsiteX1" fmla="*/ 634672 w 2173820"/>
              <a:gd name="connsiteY1" fmla="*/ -1 h 1026765"/>
              <a:gd name="connsiteX2" fmla="*/ 2113592 w 2173820"/>
              <a:gd name="connsiteY2" fmla="*/ 527715 h 1026765"/>
              <a:gd name="connsiteX3" fmla="*/ 2173820 w 2173820"/>
              <a:gd name="connsiteY3" fmla="*/ 809237 h 1026765"/>
              <a:gd name="connsiteX4" fmla="*/ 0 w 2173820"/>
              <a:gd name="connsiteY4" fmla="*/ 1026765 h 1026765"/>
              <a:gd name="connsiteX0" fmla="*/ 0 w 2173820"/>
              <a:gd name="connsiteY0" fmla="*/ 1026766 h 1026766"/>
              <a:gd name="connsiteX1" fmla="*/ 634672 w 2173820"/>
              <a:gd name="connsiteY1" fmla="*/ 0 h 1026766"/>
              <a:gd name="connsiteX2" fmla="*/ 2113592 w 2173820"/>
              <a:gd name="connsiteY2" fmla="*/ 527716 h 1026766"/>
              <a:gd name="connsiteX3" fmla="*/ 2173820 w 2173820"/>
              <a:gd name="connsiteY3" fmla="*/ 809238 h 1026766"/>
              <a:gd name="connsiteX4" fmla="*/ 0 w 2173820"/>
              <a:gd name="connsiteY4" fmla="*/ 1026766 h 1026766"/>
              <a:gd name="connsiteX0" fmla="*/ 0 w 2173820"/>
              <a:gd name="connsiteY0" fmla="*/ 1026766 h 1026766"/>
              <a:gd name="connsiteX1" fmla="*/ 634672 w 2173820"/>
              <a:gd name="connsiteY1" fmla="*/ 0 h 1026766"/>
              <a:gd name="connsiteX2" fmla="*/ 2113592 w 2173820"/>
              <a:gd name="connsiteY2" fmla="*/ 527716 h 1026766"/>
              <a:gd name="connsiteX3" fmla="*/ 2173820 w 2173820"/>
              <a:gd name="connsiteY3" fmla="*/ 809238 h 1026766"/>
              <a:gd name="connsiteX4" fmla="*/ 0 w 2173820"/>
              <a:gd name="connsiteY4" fmla="*/ 1026766 h 1026766"/>
              <a:gd name="connsiteX0" fmla="*/ 0 w 2173820"/>
              <a:gd name="connsiteY0" fmla="*/ 1009000 h 1009000"/>
              <a:gd name="connsiteX1" fmla="*/ 620356 w 2173820"/>
              <a:gd name="connsiteY1" fmla="*/ 0 h 1009000"/>
              <a:gd name="connsiteX2" fmla="*/ 2113592 w 2173820"/>
              <a:gd name="connsiteY2" fmla="*/ 509950 h 1009000"/>
              <a:gd name="connsiteX3" fmla="*/ 2173820 w 2173820"/>
              <a:gd name="connsiteY3" fmla="*/ 791472 h 1009000"/>
              <a:gd name="connsiteX4" fmla="*/ 0 w 2173820"/>
              <a:gd name="connsiteY4" fmla="*/ 1009000 h 1009000"/>
              <a:gd name="connsiteX0" fmla="*/ 0 w 2173820"/>
              <a:gd name="connsiteY0" fmla="*/ 1017553 h 1017553"/>
              <a:gd name="connsiteX1" fmla="*/ 625836 w 2173820"/>
              <a:gd name="connsiteY1" fmla="*/ 0 h 1017553"/>
              <a:gd name="connsiteX2" fmla="*/ 2113592 w 2173820"/>
              <a:gd name="connsiteY2" fmla="*/ 518503 h 1017553"/>
              <a:gd name="connsiteX3" fmla="*/ 2173820 w 2173820"/>
              <a:gd name="connsiteY3" fmla="*/ 800025 h 1017553"/>
              <a:gd name="connsiteX4" fmla="*/ 0 w 2173820"/>
              <a:gd name="connsiteY4" fmla="*/ 1017553 h 1017553"/>
              <a:gd name="connsiteX0" fmla="*/ 0 w 2173820"/>
              <a:gd name="connsiteY0" fmla="*/ 1017553 h 1017553"/>
              <a:gd name="connsiteX1" fmla="*/ 625836 w 2173820"/>
              <a:gd name="connsiteY1" fmla="*/ 0 h 1017553"/>
              <a:gd name="connsiteX2" fmla="*/ 2113592 w 2173820"/>
              <a:gd name="connsiteY2" fmla="*/ 518503 h 1017553"/>
              <a:gd name="connsiteX3" fmla="*/ 2173820 w 2173820"/>
              <a:gd name="connsiteY3" fmla="*/ 800025 h 1017553"/>
              <a:gd name="connsiteX4" fmla="*/ 0 w 2173820"/>
              <a:gd name="connsiteY4" fmla="*/ 1017553 h 1017553"/>
              <a:gd name="connsiteX0" fmla="*/ 0 w 2166171"/>
              <a:gd name="connsiteY0" fmla="*/ 1017553 h 1017553"/>
              <a:gd name="connsiteX1" fmla="*/ 625836 w 2166171"/>
              <a:gd name="connsiteY1" fmla="*/ 0 h 1017553"/>
              <a:gd name="connsiteX2" fmla="*/ 2113592 w 2166171"/>
              <a:gd name="connsiteY2" fmla="*/ 518503 h 1017553"/>
              <a:gd name="connsiteX3" fmla="*/ 2166171 w 2166171"/>
              <a:gd name="connsiteY3" fmla="*/ 811963 h 1017553"/>
              <a:gd name="connsiteX4" fmla="*/ 0 w 2166171"/>
              <a:gd name="connsiteY4" fmla="*/ 1017553 h 1017553"/>
              <a:gd name="connsiteX0" fmla="*/ 0 w 2163592"/>
              <a:gd name="connsiteY0" fmla="*/ 1017553 h 1017553"/>
              <a:gd name="connsiteX1" fmla="*/ 625836 w 2163592"/>
              <a:gd name="connsiteY1" fmla="*/ 0 h 1017553"/>
              <a:gd name="connsiteX2" fmla="*/ 2113592 w 2163592"/>
              <a:gd name="connsiteY2" fmla="*/ 518503 h 1017553"/>
              <a:gd name="connsiteX3" fmla="*/ 2163592 w 2163592"/>
              <a:gd name="connsiteY3" fmla="*/ 796834 h 1017553"/>
              <a:gd name="connsiteX4" fmla="*/ 0 w 2163592"/>
              <a:gd name="connsiteY4" fmla="*/ 1017553 h 1017553"/>
              <a:gd name="connsiteX0" fmla="*/ 0 w 2113592"/>
              <a:gd name="connsiteY0" fmla="*/ 1017553 h 1017553"/>
              <a:gd name="connsiteX1" fmla="*/ 625836 w 2113592"/>
              <a:gd name="connsiteY1" fmla="*/ 0 h 1017553"/>
              <a:gd name="connsiteX2" fmla="*/ 2113592 w 2113592"/>
              <a:gd name="connsiteY2" fmla="*/ 518503 h 1017553"/>
              <a:gd name="connsiteX3" fmla="*/ 1921729 w 2113592"/>
              <a:gd name="connsiteY3" fmla="*/ 855044 h 1017553"/>
              <a:gd name="connsiteX4" fmla="*/ 0 w 2113592"/>
              <a:gd name="connsiteY4" fmla="*/ 1017553 h 1017553"/>
              <a:gd name="connsiteX0" fmla="*/ 0 w 2113592"/>
              <a:gd name="connsiteY0" fmla="*/ 1017553 h 1017553"/>
              <a:gd name="connsiteX1" fmla="*/ 625836 w 2113592"/>
              <a:gd name="connsiteY1" fmla="*/ 0 h 1017553"/>
              <a:gd name="connsiteX2" fmla="*/ 2113592 w 2113592"/>
              <a:gd name="connsiteY2" fmla="*/ 518503 h 1017553"/>
              <a:gd name="connsiteX3" fmla="*/ 1918863 w 2113592"/>
              <a:gd name="connsiteY3" fmla="*/ 838234 h 1017553"/>
              <a:gd name="connsiteX4" fmla="*/ 0 w 2113592"/>
              <a:gd name="connsiteY4" fmla="*/ 1017553 h 1017553"/>
              <a:gd name="connsiteX0" fmla="*/ 0 w 1956431"/>
              <a:gd name="connsiteY0" fmla="*/ 1002142 h 1002142"/>
              <a:gd name="connsiteX1" fmla="*/ 468675 w 1956431"/>
              <a:gd name="connsiteY1" fmla="*/ 0 h 1002142"/>
              <a:gd name="connsiteX2" fmla="*/ 1956431 w 1956431"/>
              <a:gd name="connsiteY2" fmla="*/ 518503 h 1002142"/>
              <a:gd name="connsiteX3" fmla="*/ 1761702 w 1956431"/>
              <a:gd name="connsiteY3" fmla="*/ 838234 h 1002142"/>
              <a:gd name="connsiteX4" fmla="*/ 0 w 1956431"/>
              <a:gd name="connsiteY4" fmla="*/ 1002142 h 1002142"/>
              <a:gd name="connsiteX0" fmla="*/ 0 w 1981185"/>
              <a:gd name="connsiteY0" fmla="*/ 970543 h 970543"/>
              <a:gd name="connsiteX1" fmla="*/ 493429 w 1981185"/>
              <a:gd name="connsiteY1" fmla="*/ 0 h 970543"/>
              <a:gd name="connsiteX2" fmla="*/ 1981185 w 1981185"/>
              <a:gd name="connsiteY2" fmla="*/ 518503 h 970543"/>
              <a:gd name="connsiteX3" fmla="*/ 1786456 w 1981185"/>
              <a:gd name="connsiteY3" fmla="*/ 838234 h 970543"/>
              <a:gd name="connsiteX4" fmla="*/ 0 w 1981185"/>
              <a:gd name="connsiteY4" fmla="*/ 970543 h 970543"/>
              <a:gd name="connsiteX0" fmla="*/ 135124 w 2116309"/>
              <a:gd name="connsiteY0" fmla="*/ 851575 h 851575"/>
              <a:gd name="connsiteX1" fmla="*/ 0 w 2116309"/>
              <a:gd name="connsiteY1" fmla="*/ 0 h 851575"/>
              <a:gd name="connsiteX2" fmla="*/ 2116309 w 2116309"/>
              <a:gd name="connsiteY2" fmla="*/ 399535 h 851575"/>
              <a:gd name="connsiteX3" fmla="*/ 1921580 w 2116309"/>
              <a:gd name="connsiteY3" fmla="*/ 719266 h 851575"/>
              <a:gd name="connsiteX4" fmla="*/ 135124 w 2116309"/>
              <a:gd name="connsiteY4" fmla="*/ 851575 h 851575"/>
              <a:gd name="connsiteX0" fmla="*/ 135124 w 1921580"/>
              <a:gd name="connsiteY0" fmla="*/ 1466713 h 1466713"/>
              <a:gd name="connsiteX1" fmla="*/ 0 w 1921580"/>
              <a:gd name="connsiteY1" fmla="*/ 615138 h 1466713"/>
              <a:gd name="connsiteX2" fmla="*/ 708631 w 1921580"/>
              <a:gd name="connsiteY2" fmla="*/ 0 h 1466713"/>
              <a:gd name="connsiteX3" fmla="*/ 1921580 w 1921580"/>
              <a:gd name="connsiteY3" fmla="*/ 1334404 h 1466713"/>
              <a:gd name="connsiteX4" fmla="*/ 135124 w 1921580"/>
              <a:gd name="connsiteY4" fmla="*/ 1466713 h 1466713"/>
              <a:gd name="connsiteX0" fmla="*/ 135124 w 858061"/>
              <a:gd name="connsiteY0" fmla="*/ 1466713 h 1466713"/>
              <a:gd name="connsiteX1" fmla="*/ 0 w 858061"/>
              <a:gd name="connsiteY1" fmla="*/ 615138 h 1466713"/>
              <a:gd name="connsiteX2" fmla="*/ 708631 w 858061"/>
              <a:gd name="connsiteY2" fmla="*/ 0 h 1466713"/>
              <a:gd name="connsiteX3" fmla="*/ 858061 w 858061"/>
              <a:gd name="connsiteY3" fmla="*/ 861638 h 1466713"/>
              <a:gd name="connsiteX4" fmla="*/ 135124 w 858061"/>
              <a:gd name="connsiteY4" fmla="*/ 1466713 h 1466713"/>
              <a:gd name="connsiteX0" fmla="*/ 135124 w 858061"/>
              <a:gd name="connsiteY0" fmla="*/ 1451169 h 1451169"/>
              <a:gd name="connsiteX1" fmla="*/ 0 w 858061"/>
              <a:gd name="connsiteY1" fmla="*/ 599594 h 1451169"/>
              <a:gd name="connsiteX2" fmla="*/ 735491 w 858061"/>
              <a:gd name="connsiteY2" fmla="*/ 0 h 1451169"/>
              <a:gd name="connsiteX3" fmla="*/ 858061 w 858061"/>
              <a:gd name="connsiteY3" fmla="*/ 846094 h 1451169"/>
              <a:gd name="connsiteX4" fmla="*/ 135124 w 858061"/>
              <a:gd name="connsiteY4" fmla="*/ 1451169 h 1451169"/>
              <a:gd name="connsiteX0" fmla="*/ 161984 w 858061"/>
              <a:gd name="connsiteY0" fmla="*/ 1466714 h 1466714"/>
              <a:gd name="connsiteX1" fmla="*/ 0 w 858061"/>
              <a:gd name="connsiteY1" fmla="*/ 599594 h 1466714"/>
              <a:gd name="connsiteX2" fmla="*/ 735491 w 858061"/>
              <a:gd name="connsiteY2" fmla="*/ 0 h 1466714"/>
              <a:gd name="connsiteX3" fmla="*/ 858061 w 858061"/>
              <a:gd name="connsiteY3" fmla="*/ 846094 h 1466714"/>
              <a:gd name="connsiteX4" fmla="*/ 161984 w 858061"/>
              <a:gd name="connsiteY4" fmla="*/ 1466714 h 1466714"/>
              <a:gd name="connsiteX0" fmla="*/ 114281 w 858061"/>
              <a:gd name="connsiteY0" fmla="*/ 1470926 h 1470926"/>
              <a:gd name="connsiteX1" fmla="*/ 0 w 858061"/>
              <a:gd name="connsiteY1" fmla="*/ 599594 h 1470926"/>
              <a:gd name="connsiteX2" fmla="*/ 735491 w 858061"/>
              <a:gd name="connsiteY2" fmla="*/ 0 h 1470926"/>
              <a:gd name="connsiteX3" fmla="*/ 858061 w 858061"/>
              <a:gd name="connsiteY3" fmla="*/ 846094 h 1470926"/>
              <a:gd name="connsiteX4" fmla="*/ 114281 w 858061"/>
              <a:gd name="connsiteY4" fmla="*/ 1470926 h 1470926"/>
              <a:gd name="connsiteX0" fmla="*/ 180094 w 858061"/>
              <a:gd name="connsiteY0" fmla="*/ 1545654 h 1545654"/>
              <a:gd name="connsiteX1" fmla="*/ 0 w 858061"/>
              <a:gd name="connsiteY1" fmla="*/ 599594 h 1545654"/>
              <a:gd name="connsiteX2" fmla="*/ 735491 w 858061"/>
              <a:gd name="connsiteY2" fmla="*/ 0 h 1545654"/>
              <a:gd name="connsiteX3" fmla="*/ 858061 w 858061"/>
              <a:gd name="connsiteY3" fmla="*/ 846094 h 1545654"/>
              <a:gd name="connsiteX4" fmla="*/ 180094 w 858061"/>
              <a:gd name="connsiteY4" fmla="*/ 1545654 h 1545654"/>
              <a:gd name="connsiteX0" fmla="*/ 172786 w 850753"/>
              <a:gd name="connsiteY0" fmla="*/ 1545654 h 1545654"/>
              <a:gd name="connsiteX1" fmla="*/ 0 w 850753"/>
              <a:gd name="connsiteY1" fmla="*/ 641956 h 1545654"/>
              <a:gd name="connsiteX2" fmla="*/ 728183 w 850753"/>
              <a:gd name="connsiteY2" fmla="*/ 0 h 1545654"/>
              <a:gd name="connsiteX3" fmla="*/ 850753 w 850753"/>
              <a:gd name="connsiteY3" fmla="*/ 846094 h 1545654"/>
              <a:gd name="connsiteX4" fmla="*/ 172786 w 850753"/>
              <a:gd name="connsiteY4" fmla="*/ 1545654 h 1545654"/>
              <a:gd name="connsiteX0" fmla="*/ 172786 w 850753"/>
              <a:gd name="connsiteY0" fmla="*/ 1534050 h 1534050"/>
              <a:gd name="connsiteX1" fmla="*/ 0 w 850753"/>
              <a:gd name="connsiteY1" fmla="*/ 630352 h 1534050"/>
              <a:gd name="connsiteX2" fmla="*/ 700783 w 850753"/>
              <a:gd name="connsiteY2" fmla="*/ 0 h 1534050"/>
              <a:gd name="connsiteX3" fmla="*/ 850753 w 850753"/>
              <a:gd name="connsiteY3" fmla="*/ 834490 h 1534050"/>
              <a:gd name="connsiteX4" fmla="*/ 172786 w 850753"/>
              <a:gd name="connsiteY4" fmla="*/ 1534050 h 1534050"/>
              <a:gd name="connsiteX0" fmla="*/ 172786 w 855973"/>
              <a:gd name="connsiteY0" fmla="*/ 1534050 h 1534050"/>
              <a:gd name="connsiteX1" fmla="*/ 0 w 855973"/>
              <a:gd name="connsiteY1" fmla="*/ 630352 h 1534050"/>
              <a:gd name="connsiteX2" fmla="*/ 700783 w 855973"/>
              <a:gd name="connsiteY2" fmla="*/ 0 h 1534050"/>
              <a:gd name="connsiteX3" fmla="*/ 855973 w 855973"/>
              <a:gd name="connsiteY3" fmla="*/ 864748 h 1534050"/>
              <a:gd name="connsiteX4" fmla="*/ 172786 w 855973"/>
              <a:gd name="connsiteY4" fmla="*/ 1534050 h 1534050"/>
              <a:gd name="connsiteX0" fmla="*/ 150031 w 855973"/>
              <a:gd name="connsiteY0" fmla="*/ 1538492 h 1538492"/>
              <a:gd name="connsiteX1" fmla="*/ 0 w 855973"/>
              <a:gd name="connsiteY1" fmla="*/ 630352 h 1538492"/>
              <a:gd name="connsiteX2" fmla="*/ 700783 w 855973"/>
              <a:gd name="connsiteY2" fmla="*/ 0 h 1538492"/>
              <a:gd name="connsiteX3" fmla="*/ 855973 w 855973"/>
              <a:gd name="connsiteY3" fmla="*/ 864748 h 1538492"/>
              <a:gd name="connsiteX4" fmla="*/ 150031 w 855973"/>
              <a:gd name="connsiteY4" fmla="*/ 1538492 h 153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973" h="1538492">
                <a:moveTo>
                  <a:pt x="150031" y="1538492"/>
                </a:moveTo>
                <a:lnTo>
                  <a:pt x="0" y="630352"/>
                </a:lnTo>
                <a:lnTo>
                  <a:pt x="700783" y="0"/>
                </a:lnTo>
                <a:lnTo>
                  <a:pt x="855973" y="864748"/>
                </a:lnTo>
                <a:lnTo>
                  <a:pt x="150031" y="1538492"/>
                </a:lnTo>
                <a:close/>
              </a:path>
            </a:pathLst>
          </a:custGeom>
          <a:solidFill>
            <a:srgbClr val="1A237E">
              <a:alpha val="7843"/>
            </a:srgbClr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 dirty="0"/>
          </a:p>
        </p:txBody>
      </p:sp>
      <p:graphicFrame>
        <p:nvGraphicFramePr>
          <p:cNvPr id="275" name="Table 11">
            <a:extLst>
              <a:ext uri="{FF2B5EF4-FFF2-40B4-BE49-F238E27FC236}">
                <a16:creationId xmlns:a16="http://schemas.microsoft.com/office/drawing/2014/main" id="{65041DCA-A0F4-0DED-6B49-72949A3AE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80951"/>
              </p:ext>
            </p:extLst>
          </p:nvPr>
        </p:nvGraphicFramePr>
        <p:xfrm>
          <a:off x="229893" y="92520"/>
          <a:ext cx="1645920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589107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9429139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655453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147607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2590145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27633290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0944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5277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742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195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3392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14574"/>
                  </a:ext>
                </a:extLst>
              </a:tr>
            </a:tbl>
          </a:graphicData>
        </a:graphic>
      </p:graphicFrame>
      <p:graphicFrame>
        <p:nvGraphicFramePr>
          <p:cNvPr id="276" name="Table 275">
            <a:extLst>
              <a:ext uri="{FF2B5EF4-FFF2-40B4-BE49-F238E27FC236}">
                <a16:creationId xmlns:a16="http://schemas.microsoft.com/office/drawing/2014/main" id="{4EE63D22-C981-94DC-3AEF-50857915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20875"/>
              </p:ext>
            </p:extLst>
          </p:nvPr>
        </p:nvGraphicFramePr>
        <p:xfrm>
          <a:off x="4236830" y="628237"/>
          <a:ext cx="556054" cy="5791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289148">
                  <a:extLst>
                    <a:ext uri="{9D8B030D-6E8A-4147-A177-3AD203B41FA5}">
                      <a16:colId xmlns:a16="http://schemas.microsoft.com/office/drawing/2014/main" val="3094291391"/>
                    </a:ext>
                  </a:extLst>
                </a:gridCol>
                <a:gridCol w="266906">
                  <a:extLst>
                    <a:ext uri="{9D8B030D-6E8A-4147-A177-3AD203B41FA5}">
                      <a16:colId xmlns:a16="http://schemas.microsoft.com/office/drawing/2014/main" val="1465545376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۲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742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19505"/>
                  </a:ext>
                </a:extLst>
              </a:tr>
            </a:tbl>
          </a:graphicData>
        </a:graphic>
      </p:graphicFrame>
      <p:sp>
        <p:nvSpPr>
          <p:cNvPr id="277" name="TextBox 276">
            <a:extLst>
              <a:ext uri="{FF2B5EF4-FFF2-40B4-BE49-F238E27FC236}">
                <a16:creationId xmlns:a16="http://schemas.microsoft.com/office/drawing/2014/main" id="{5D5A6EC7-794B-E3F3-07CC-1086538527B1}"/>
              </a:ext>
            </a:extLst>
          </p:cNvPr>
          <p:cNvSpPr txBox="1"/>
          <p:nvPr/>
        </p:nvSpPr>
        <p:spPr>
          <a:xfrm>
            <a:off x="2122337" y="778290"/>
            <a:ext cx="27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⊙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BDF168F-9935-95C1-B7B8-7BEDDEBA33BF}"/>
              </a:ext>
            </a:extLst>
          </p:cNvPr>
          <p:cNvSpPr txBox="1"/>
          <p:nvPr/>
        </p:nvSpPr>
        <p:spPr>
          <a:xfrm>
            <a:off x="3706966" y="749715"/>
            <a:ext cx="277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/>
              <a:t>=</a:t>
            </a:r>
            <a:endParaRPr lang="en-US" sz="1600" dirty="0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AA68F923-B19B-F0FF-36AE-1B3D17AE4956}"/>
              </a:ext>
            </a:extLst>
          </p:cNvPr>
          <p:cNvCxnSpPr>
            <a:cxnSpLocks/>
            <a:endCxn id="273" idx="2"/>
          </p:cNvCxnSpPr>
          <p:nvPr/>
        </p:nvCxnSpPr>
        <p:spPr>
          <a:xfrm>
            <a:off x="3402574" y="518468"/>
            <a:ext cx="1380381" cy="411732"/>
          </a:xfrm>
          <a:prstGeom prst="line">
            <a:avLst/>
          </a:prstGeom>
          <a:ln w="38100">
            <a:solidFill>
              <a:srgbClr val="1A237E">
                <a:alpha val="2392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07A8F9E-2641-02B9-C68F-E830472236A5}"/>
              </a:ext>
            </a:extLst>
          </p:cNvPr>
          <p:cNvCxnSpPr>
            <a:cxnSpLocks/>
            <a:endCxn id="273" idx="3"/>
          </p:cNvCxnSpPr>
          <p:nvPr/>
        </p:nvCxnSpPr>
        <p:spPr>
          <a:xfrm flipV="1">
            <a:off x="3402574" y="1182398"/>
            <a:ext cx="1380037" cy="179169"/>
          </a:xfrm>
          <a:prstGeom prst="line">
            <a:avLst/>
          </a:prstGeom>
          <a:ln w="38100">
            <a:solidFill>
              <a:srgbClr val="1A237E">
                <a:alpha val="2392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B481FB9C-24C3-863E-312A-07EE5DB00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03555"/>
              </p:ext>
            </p:extLst>
          </p:nvPr>
        </p:nvGraphicFramePr>
        <p:xfrm>
          <a:off x="2652534" y="498697"/>
          <a:ext cx="822960" cy="86868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289148">
                  <a:extLst>
                    <a:ext uri="{9D8B030D-6E8A-4147-A177-3AD203B41FA5}">
                      <a16:colId xmlns:a16="http://schemas.microsoft.com/office/drawing/2014/main" val="3094291391"/>
                    </a:ext>
                  </a:extLst>
                </a:gridCol>
                <a:gridCol w="266906">
                  <a:extLst>
                    <a:ext uri="{9D8B030D-6E8A-4147-A177-3AD203B41FA5}">
                      <a16:colId xmlns:a16="http://schemas.microsoft.com/office/drawing/2014/main" val="1465545376"/>
                    </a:ext>
                  </a:extLst>
                </a:gridCol>
                <a:gridCol w="266906">
                  <a:extLst>
                    <a:ext uri="{9D8B030D-6E8A-4147-A177-3AD203B41FA5}">
                      <a16:colId xmlns:a16="http://schemas.microsoft.com/office/drawing/2014/main" val="271476077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0742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1195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300" dirty="0"/>
                        <a:t>۰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33928"/>
                  </a:ext>
                </a:extLst>
              </a:tr>
            </a:tbl>
          </a:graphicData>
        </a:graphic>
      </p:graphicFrame>
      <p:graphicFrame>
        <p:nvGraphicFramePr>
          <p:cNvPr id="282" name="Table 281">
            <a:extLst>
              <a:ext uri="{FF2B5EF4-FFF2-40B4-BE49-F238E27FC236}">
                <a16:creationId xmlns:a16="http://schemas.microsoft.com/office/drawing/2014/main" id="{2D42CC0C-5D1F-EF36-6FE5-11FAFC8D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26778"/>
              </p:ext>
            </p:extLst>
          </p:nvPr>
        </p:nvGraphicFramePr>
        <p:xfrm>
          <a:off x="220597" y="91129"/>
          <a:ext cx="820271" cy="86868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88203">
                  <a:extLst>
                    <a:ext uri="{9D8B030D-6E8A-4147-A177-3AD203B41FA5}">
                      <a16:colId xmlns:a16="http://schemas.microsoft.com/office/drawing/2014/main" val="3094291391"/>
                    </a:ext>
                  </a:extLst>
                </a:gridCol>
                <a:gridCol w="266034">
                  <a:extLst>
                    <a:ext uri="{9D8B030D-6E8A-4147-A177-3AD203B41FA5}">
                      <a16:colId xmlns:a16="http://schemas.microsoft.com/office/drawing/2014/main" val="1465545376"/>
                    </a:ext>
                  </a:extLst>
                </a:gridCol>
                <a:gridCol w="266034">
                  <a:extLst>
                    <a:ext uri="{9D8B030D-6E8A-4147-A177-3AD203B41FA5}">
                      <a16:colId xmlns:a16="http://schemas.microsoft.com/office/drawing/2014/main" val="271476077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742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195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91E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33928"/>
                  </a:ext>
                </a:extLst>
              </a:tr>
            </a:tbl>
          </a:graphicData>
        </a:graphic>
      </p:graphicFrame>
      <p:graphicFrame>
        <p:nvGraphicFramePr>
          <p:cNvPr id="283" name="Table 282">
            <a:extLst>
              <a:ext uri="{FF2B5EF4-FFF2-40B4-BE49-F238E27FC236}">
                <a16:creationId xmlns:a16="http://schemas.microsoft.com/office/drawing/2014/main" id="{E3C8FD8B-B591-4D55-3166-A585505FA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16763"/>
              </p:ext>
            </p:extLst>
          </p:nvPr>
        </p:nvGraphicFramePr>
        <p:xfrm>
          <a:off x="1070955" y="87217"/>
          <a:ext cx="804862" cy="86868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60911">
                  <a:extLst>
                    <a:ext uri="{9D8B030D-6E8A-4147-A177-3AD203B41FA5}">
                      <a16:colId xmlns:a16="http://schemas.microsoft.com/office/drawing/2014/main" val="3094291391"/>
                    </a:ext>
                  </a:extLst>
                </a:gridCol>
                <a:gridCol w="259013">
                  <a:extLst>
                    <a:ext uri="{9D8B030D-6E8A-4147-A177-3AD203B41FA5}">
                      <a16:colId xmlns:a16="http://schemas.microsoft.com/office/drawing/2014/main" val="1465545376"/>
                    </a:ext>
                  </a:extLst>
                </a:gridCol>
                <a:gridCol w="284938">
                  <a:extLst>
                    <a:ext uri="{9D8B030D-6E8A-4147-A177-3AD203B41FA5}">
                      <a16:colId xmlns:a16="http://schemas.microsoft.com/office/drawing/2014/main" val="271476077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742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195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9A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2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33928"/>
                  </a:ext>
                </a:extLst>
              </a:tr>
            </a:tbl>
          </a:graphicData>
        </a:graphic>
      </p:graphicFrame>
      <p:graphicFrame>
        <p:nvGraphicFramePr>
          <p:cNvPr id="284" name="Table 283">
            <a:extLst>
              <a:ext uri="{FF2B5EF4-FFF2-40B4-BE49-F238E27FC236}">
                <a16:creationId xmlns:a16="http://schemas.microsoft.com/office/drawing/2014/main" id="{DB46B223-3498-4C69-1882-39907649E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33449"/>
              </p:ext>
            </p:extLst>
          </p:nvPr>
        </p:nvGraphicFramePr>
        <p:xfrm>
          <a:off x="222378" y="973615"/>
          <a:ext cx="820272" cy="86868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65908">
                  <a:extLst>
                    <a:ext uri="{9D8B030D-6E8A-4147-A177-3AD203B41FA5}">
                      <a16:colId xmlns:a16="http://schemas.microsoft.com/office/drawing/2014/main" val="3094291391"/>
                    </a:ext>
                  </a:extLst>
                </a:gridCol>
                <a:gridCol w="288330">
                  <a:extLst>
                    <a:ext uri="{9D8B030D-6E8A-4147-A177-3AD203B41FA5}">
                      <a16:colId xmlns:a16="http://schemas.microsoft.com/office/drawing/2014/main" val="1465545376"/>
                    </a:ext>
                  </a:extLst>
                </a:gridCol>
                <a:gridCol w="266034">
                  <a:extLst>
                    <a:ext uri="{9D8B030D-6E8A-4147-A177-3AD203B41FA5}">
                      <a16:colId xmlns:a16="http://schemas.microsoft.com/office/drawing/2014/main" val="271476077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742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195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7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C1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33928"/>
                  </a:ext>
                </a:extLst>
              </a:tr>
            </a:tbl>
          </a:graphicData>
        </a:graphic>
      </p:graphicFrame>
      <p:graphicFrame>
        <p:nvGraphicFramePr>
          <p:cNvPr id="285" name="Table 284">
            <a:extLst>
              <a:ext uri="{FF2B5EF4-FFF2-40B4-BE49-F238E27FC236}">
                <a16:creationId xmlns:a16="http://schemas.microsoft.com/office/drawing/2014/main" id="{47AB8928-6FD1-8DD3-6A3A-4A8EF050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45234"/>
              </p:ext>
            </p:extLst>
          </p:nvPr>
        </p:nvGraphicFramePr>
        <p:xfrm>
          <a:off x="1061638" y="974452"/>
          <a:ext cx="820272" cy="86868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81148">
                  <a:extLst>
                    <a:ext uri="{9D8B030D-6E8A-4147-A177-3AD203B41FA5}">
                      <a16:colId xmlns:a16="http://schemas.microsoft.com/office/drawing/2014/main" val="3094291391"/>
                    </a:ext>
                  </a:extLst>
                </a:gridCol>
                <a:gridCol w="273090">
                  <a:extLst>
                    <a:ext uri="{9D8B030D-6E8A-4147-A177-3AD203B41FA5}">
                      <a16:colId xmlns:a16="http://schemas.microsoft.com/office/drawing/2014/main" val="1465545376"/>
                    </a:ext>
                  </a:extLst>
                </a:gridCol>
                <a:gridCol w="266034">
                  <a:extLst>
                    <a:ext uri="{9D8B030D-6E8A-4147-A177-3AD203B41FA5}">
                      <a16:colId xmlns:a16="http://schemas.microsoft.com/office/drawing/2014/main" val="271476077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742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195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A2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37E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33928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AA0E4186-ADF2-210C-B66B-FBCBB9518B10}"/>
              </a:ext>
            </a:extLst>
          </p:cNvPr>
          <p:cNvSpPr txBox="1"/>
          <p:nvPr/>
        </p:nvSpPr>
        <p:spPr>
          <a:xfrm>
            <a:off x="630732" y="1920159"/>
            <a:ext cx="72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cs typeface="B Zar" panose="00000400000000000000" pitchFamily="2" charset="-78"/>
              </a:rPr>
              <a:t>ورودی</a:t>
            </a:r>
            <a:endParaRPr lang="en-US" sz="1400" dirty="0">
              <a:cs typeface="B Zar" panose="00000400000000000000" pitchFamily="2" charset="-78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D100EE1-2758-8B62-FAB7-142E6CF19018}"/>
              </a:ext>
            </a:extLst>
          </p:cNvPr>
          <p:cNvSpPr txBox="1"/>
          <p:nvPr/>
        </p:nvSpPr>
        <p:spPr>
          <a:xfrm>
            <a:off x="2678337" y="1920159"/>
            <a:ext cx="72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cs typeface="B Zar" panose="00000400000000000000" pitchFamily="2" charset="-78"/>
              </a:rPr>
              <a:t>هسته</a:t>
            </a:r>
            <a:endParaRPr lang="en-US" sz="1400" dirty="0">
              <a:cs typeface="B Zar" panose="00000400000000000000" pitchFamily="2" charset="-78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10D5CE4-2445-250E-F10E-85F6FEEFA319}"/>
              </a:ext>
            </a:extLst>
          </p:cNvPr>
          <p:cNvSpPr txBox="1"/>
          <p:nvPr/>
        </p:nvSpPr>
        <p:spPr>
          <a:xfrm>
            <a:off x="4038607" y="1916268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cs typeface="B Zar" panose="00000400000000000000" pitchFamily="2" charset="-78"/>
              </a:rPr>
              <a:t>نقشه‌ی ویژگی</a:t>
            </a:r>
            <a:endParaRPr lang="en-US" sz="1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7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3315</TotalTime>
  <Words>56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47</cp:revision>
  <dcterms:created xsi:type="dcterms:W3CDTF">2023-01-19T08:29:07Z</dcterms:created>
  <dcterms:modified xsi:type="dcterms:W3CDTF">2023-01-28T03:25:41Z</dcterms:modified>
</cp:coreProperties>
</file>