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4381500" cy="2273300"/>
  <p:notesSz cx="4381500" cy="22733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2244" y="9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8612" y="704723"/>
            <a:ext cx="3724275" cy="4773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57225" y="1273048"/>
            <a:ext cx="3067050" cy="568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19075" y="522859"/>
            <a:ext cx="1905952" cy="1500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256472" y="522859"/>
            <a:ext cx="1905952" cy="1500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075" y="90932"/>
            <a:ext cx="3943350" cy="3637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075" y="522859"/>
            <a:ext cx="3943350" cy="15003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89710" y="2114169"/>
            <a:ext cx="1402080" cy="113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19075" y="2114169"/>
            <a:ext cx="1007745" cy="113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54680" y="2114169"/>
            <a:ext cx="1007745" cy="113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785" y="1708487"/>
            <a:ext cx="365125" cy="10195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a-IR" sz="550" b="1" dirty="0">
                <a:solidFill>
                  <a:srgbClr val="131413"/>
                </a:solidFill>
                <a:latin typeface="Calibri" panose="020F0502020204030204" pitchFamily="34" charset="0"/>
                <a:cs typeface="B Zar" panose="00000400000000000000" pitchFamily="2" charset="-78"/>
              </a:rPr>
              <a:t>لایه‌ی ورودی</a:t>
            </a:r>
            <a:endParaRPr sz="550" dirty="0">
              <a:latin typeface="Calibri" panose="020F0502020204030204" pitchFamily="34" charset="0"/>
              <a:cs typeface="B Zar" panose="00000400000000000000" pitchFamily="2" charset="-78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92" y="1680282"/>
            <a:ext cx="815340" cy="3088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1270" algn="ctr">
              <a:lnSpc>
                <a:spcPct val="106800"/>
              </a:lnSpc>
              <a:spcBef>
                <a:spcPts val="90"/>
              </a:spcBef>
            </a:pPr>
            <a:r>
              <a:rPr lang="fa-IR" sz="550" b="1" dirty="0">
                <a:solidFill>
                  <a:srgbClr val="131413"/>
                </a:solidFill>
                <a:latin typeface="Calibri" panose="020F0502020204030204" pitchFamily="34" charset="0"/>
                <a:cs typeface="B Zar" panose="00000400000000000000" pitchFamily="2" charset="-78"/>
              </a:rPr>
              <a:t>لایه‌ی کانولوشن با اندازه هسته</a:t>
            </a:r>
          </a:p>
          <a:p>
            <a:pPr marL="12700" marR="5080" indent="-1270" algn="ctr">
              <a:lnSpc>
                <a:spcPct val="106800"/>
              </a:lnSpc>
              <a:spcBef>
                <a:spcPts val="90"/>
              </a:spcBef>
            </a:pPr>
            <a:r>
              <a:rPr lang="fa-IR" sz="550" b="1" dirty="0">
                <a:solidFill>
                  <a:srgbClr val="131413"/>
                </a:solidFill>
                <a:latin typeface="Calibri" panose="020F0502020204030204" pitchFamily="34" charset="0"/>
                <a:cs typeface="B Zar" panose="00000400000000000000" pitchFamily="2" charset="-78"/>
              </a:rPr>
              <a:t>و مقادیر اولیه هسته</a:t>
            </a:r>
          </a:p>
          <a:p>
            <a:pPr marL="12700" marR="5080" indent="-1270" algn="ctr">
              <a:lnSpc>
                <a:spcPct val="106800"/>
              </a:lnSpc>
              <a:spcBef>
                <a:spcPts val="90"/>
              </a:spcBef>
            </a:pPr>
            <a:r>
              <a:rPr lang="fa-IR" sz="550" b="1" dirty="0">
                <a:solidFill>
                  <a:srgbClr val="131413"/>
                </a:solidFill>
                <a:latin typeface="Calibri" panose="020F0502020204030204" pitchFamily="34" charset="0"/>
                <a:cs typeface="B Zar" panose="00000400000000000000" pitchFamily="2" charset="-78"/>
              </a:rPr>
              <a:t>مختلف</a:t>
            </a:r>
            <a:endParaRPr sz="550" dirty="0">
              <a:latin typeface="Calibri" panose="020F0502020204030204" pitchFamily="34" charset="0"/>
              <a:cs typeface="B Zar" panose="00000400000000000000" pitchFamily="2" charset="-78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8104" y="152939"/>
            <a:ext cx="1397000" cy="1516380"/>
            <a:chOff x="578104" y="152939"/>
            <a:chExt cx="1397000" cy="15163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2292" y="152939"/>
              <a:ext cx="141848" cy="3681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81914" y="236816"/>
              <a:ext cx="493395" cy="340360"/>
            </a:xfrm>
            <a:custGeom>
              <a:avLst/>
              <a:gdLst/>
              <a:ahLst/>
              <a:cxnLst/>
              <a:rect l="l" t="t" r="r" b="b"/>
              <a:pathLst>
                <a:path w="493394" h="340359">
                  <a:moveTo>
                    <a:pt x="0" y="339852"/>
                  </a:moveTo>
                  <a:lnTo>
                    <a:pt x="493013" y="0"/>
                  </a:lnTo>
                </a:path>
              </a:pathLst>
            </a:custGeom>
            <a:ln w="7023">
              <a:solidFill>
                <a:srgbClr val="BF2417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6545" y="226149"/>
              <a:ext cx="24765" cy="21590"/>
            </a:xfrm>
            <a:custGeom>
              <a:avLst/>
              <a:gdLst/>
              <a:ahLst/>
              <a:cxnLst/>
              <a:rect l="l" t="t" r="r" b="b"/>
              <a:pathLst>
                <a:path w="24765" h="21589">
                  <a:moveTo>
                    <a:pt x="24384" y="0"/>
                  </a:moveTo>
                  <a:lnTo>
                    <a:pt x="0" y="3048"/>
                  </a:lnTo>
                  <a:lnTo>
                    <a:pt x="12954" y="21336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BF24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2789" y="273392"/>
              <a:ext cx="346075" cy="403860"/>
            </a:xfrm>
            <a:custGeom>
              <a:avLst/>
              <a:gdLst/>
              <a:ahLst/>
              <a:cxnLst/>
              <a:rect l="l" t="t" r="r" b="b"/>
              <a:pathLst>
                <a:path w="346075" h="403859">
                  <a:moveTo>
                    <a:pt x="0" y="403847"/>
                  </a:moveTo>
                  <a:lnTo>
                    <a:pt x="345948" y="0"/>
                  </a:lnTo>
                </a:path>
              </a:pathLst>
            </a:custGeom>
            <a:ln w="7010">
              <a:solidFill>
                <a:srgbClr val="BF2417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8832" y="258915"/>
              <a:ext cx="22225" cy="24130"/>
            </a:xfrm>
            <a:custGeom>
              <a:avLst/>
              <a:gdLst/>
              <a:ahLst/>
              <a:cxnLst/>
              <a:rect l="l" t="t" r="r" b="b"/>
              <a:pathLst>
                <a:path w="22225" h="24129">
                  <a:moveTo>
                    <a:pt x="22098" y="0"/>
                  </a:moveTo>
                  <a:lnTo>
                    <a:pt x="0" y="9906"/>
                  </a:lnTo>
                  <a:lnTo>
                    <a:pt x="16002" y="23622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BF24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2789" y="680300"/>
              <a:ext cx="337185" cy="139700"/>
            </a:xfrm>
            <a:custGeom>
              <a:avLst/>
              <a:gdLst/>
              <a:ahLst/>
              <a:cxnLst/>
              <a:rect l="l" t="t" r="r" b="b"/>
              <a:pathLst>
                <a:path w="337184" h="139700">
                  <a:moveTo>
                    <a:pt x="0" y="139446"/>
                  </a:moveTo>
                  <a:lnTo>
                    <a:pt x="336804" y="0"/>
                  </a:lnTo>
                </a:path>
              </a:pathLst>
            </a:custGeom>
            <a:ln w="9359">
              <a:solidFill>
                <a:srgbClr val="0BB151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1211" y="669619"/>
              <a:ext cx="29845" cy="24765"/>
            </a:xfrm>
            <a:custGeom>
              <a:avLst/>
              <a:gdLst/>
              <a:ahLst/>
              <a:cxnLst/>
              <a:rect l="l" t="t" r="r" b="b"/>
              <a:pathLst>
                <a:path w="29844" h="24765">
                  <a:moveTo>
                    <a:pt x="0" y="0"/>
                  </a:moveTo>
                  <a:lnTo>
                    <a:pt x="10668" y="24384"/>
                  </a:lnTo>
                  <a:lnTo>
                    <a:pt x="29718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B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2789" y="716102"/>
              <a:ext cx="276860" cy="325755"/>
            </a:xfrm>
            <a:custGeom>
              <a:avLst/>
              <a:gdLst/>
              <a:ahLst/>
              <a:cxnLst/>
              <a:rect l="l" t="t" r="r" b="b"/>
              <a:pathLst>
                <a:path w="276859" h="325755">
                  <a:moveTo>
                    <a:pt x="0" y="325373"/>
                  </a:moveTo>
                  <a:lnTo>
                    <a:pt x="276605" y="0"/>
                  </a:lnTo>
                </a:path>
              </a:pathLst>
            </a:custGeom>
            <a:ln w="9347">
              <a:solidFill>
                <a:srgbClr val="0BB151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97204" y="697814"/>
              <a:ext cx="27940" cy="29209"/>
            </a:xfrm>
            <a:custGeom>
              <a:avLst/>
              <a:gdLst/>
              <a:ahLst/>
              <a:cxnLst/>
              <a:rect l="l" t="t" r="r" b="b"/>
              <a:pathLst>
                <a:path w="27940" h="29209">
                  <a:moveTo>
                    <a:pt x="27432" y="0"/>
                  </a:moveTo>
                  <a:lnTo>
                    <a:pt x="0" y="12191"/>
                  </a:lnTo>
                  <a:lnTo>
                    <a:pt x="20574" y="28955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BB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3619" y="722198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306" y="44958"/>
                  </a:lnTo>
                  <a:lnTo>
                    <a:pt x="66306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BF24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9926" y="722198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93" y="44958"/>
                  </a:lnTo>
                  <a:lnTo>
                    <a:pt x="66293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BF24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06219" y="722198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81" y="44958"/>
                  </a:lnTo>
                  <a:lnTo>
                    <a:pt x="66281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BF24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72501" y="720678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2"/>
                  </a:moveTo>
                  <a:lnTo>
                    <a:pt x="66306" y="44952"/>
                  </a:lnTo>
                  <a:lnTo>
                    <a:pt x="66306" y="0"/>
                  </a:lnTo>
                  <a:lnTo>
                    <a:pt x="0" y="0"/>
                  </a:lnTo>
                  <a:lnTo>
                    <a:pt x="0" y="44952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38807" y="720678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2"/>
                  </a:moveTo>
                  <a:lnTo>
                    <a:pt x="66281" y="44952"/>
                  </a:lnTo>
                  <a:lnTo>
                    <a:pt x="66281" y="0"/>
                  </a:lnTo>
                  <a:lnTo>
                    <a:pt x="0" y="0"/>
                  </a:lnTo>
                  <a:lnTo>
                    <a:pt x="0" y="44952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05089" y="720678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2"/>
                  </a:moveTo>
                  <a:lnTo>
                    <a:pt x="66306" y="44952"/>
                  </a:lnTo>
                  <a:lnTo>
                    <a:pt x="66306" y="0"/>
                  </a:lnTo>
                  <a:lnTo>
                    <a:pt x="0" y="0"/>
                  </a:lnTo>
                  <a:lnTo>
                    <a:pt x="0" y="44952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1395" y="720678"/>
              <a:ext cx="67310" cy="45085"/>
            </a:xfrm>
            <a:custGeom>
              <a:avLst/>
              <a:gdLst/>
              <a:ahLst/>
              <a:cxnLst/>
              <a:rect l="l" t="t" r="r" b="b"/>
              <a:pathLst>
                <a:path w="67310" h="45084">
                  <a:moveTo>
                    <a:pt x="0" y="44952"/>
                  </a:moveTo>
                  <a:lnTo>
                    <a:pt x="67042" y="44952"/>
                  </a:lnTo>
                  <a:lnTo>
                    <a:pt x="67042" y="0"/>
                  </a:lnTo>
                  <a:lnTo>
                    <a:pt x="0" y="0"/>
                  </a:lnTo>
                  <a:lnTo>
                    <a:pt x="0" y="44952"/>
                  </a:lnTo>
                  <a:close/>
                </a:path>
              </a:pathLst>
            </a:custGeom>
            <a:ln w="7023">
              <a:solidFill>
                <a:srgbClr val="236E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38439" y="720678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2"/>
                  </a:moveTo>
                  <a:lnTo>
                    <a:pt x="66306" y="44952"/>
                  </a:lnTo>
                  <a:lnTo>
                    <a:pt x="66306" y="0"/>
                  </a:lnTo>
                  <a:lnTo>
                    <a:pt x="0" y="0"/>
                  </a:lnTo>
                  <a:lnTo>
                    <a:pt x="0" y="44952"/>
                  </a:lnTo>
                  <a:close/>
                </a:path>
              </a:pathLst>
            </a:custGeom>
            <a:ln w="7023">
              <a:solidFill>
                <a:srgbClr val="236E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04745" y="720678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2"/>
                  </a:moveTo>
                  <a:lnTo>
                    <a:pt x="66280" y="44952"/>
                  </a:lnTo>
                  <a:lnTo>
                    <a:pt x="66280" y="0"/>
                  </a:lnTo>
                  <a:lnTo>
                    <a:pt x="0" y="0"/>
                  </a:lnTo>
                  <a:lnTo>
                    <a:pt x="0" y="44952"/>
                  </a:lnTo>
                  <a:close/>
                </a:path>
              </a:pathLst>
            </a:custGeom>
            <a:ln w="7023">
              <a:solidFill>
                <a:srgbClr val="236E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72107" y="828128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81" y="44958"/>
                  </a:lnTo>
                  <a:lnTo>
                    <a:pt x="66281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BF24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38389" y="828128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306" y="44958"/>
                  </a:lnTo>
                  <a:lnTo>
                    <a:pt x="66306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BF24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04695" y="828128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81" y="44958"/>
                  </a:lnTo>
                  <a:lnTo>
                    <a:pt x="66281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BF24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70977" y="826603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9"/>
                  </a:moveTo>
                  <a:lnTo>
                    <a:pt x="66306" y="44959"/>
                  </a:lnTo>
                  <a:lnTo>
                    <a:pt x="66306" y="0"/>
                  </a:lnTo>
                  <a:lnTo>
                    <a:pt x="0" y="0"/>
                  </a:lnTo>
                  <a:lnTo>
                    <a:pt x="0" y="44959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37284" y="826603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9"/>
                  </a:moveTo>
                  <a:lnTo>
                    <a:pt x="66293" y="44959"/>
                  </a:lnTo>
                  <a:lnTo>
                    <a:pt x="66293" y="0"/>
                  </a:lnTo>
                  <a:lnTo>
                    <a:pt x="0" y="0"/>
                  </a:lnTo>
                  <a:lnTo>
                    <a:pt x="0" y="44959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03578" y="826603"/>
              <a:ext cx="67310" cy="45085"/>
            </a:xfrm>
            <a:custGeom>
              <a:avLst/>
              <a:gdLst/>
              <a:ahLst/>
              <a:cxnLst/>
              <a:rect l="l" t="t" r="r" b="b"/>
              <a:pathLst>
                <a:path w="67310" h="45084">
                  <a:moveTo>
                    <a:pt x="0" y="44959"/>
                  </a:moveTo>
                  <a:lnTo>
                    <a:pt x="67056" y="44959"/>
                  </a:lnTo>
                  <a:lnTo>
                    <a:pt x="67056" y="0"/>
                  </a:lnTo>
                  <a:lnTo>
                    <a:pt x="0" y="0"/>
                  </a:lnTo>
                  <a:lnTo>
                    <a:pt x="0" y="44959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70634" y="826603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9"/>
                  </a:moveTo>
                  <a:lnTo>
                    <a:pt x="66293" y="44959"/>
                  </a:lnTo>
                  <a:lnTo>
                    <a:pt x="66293" y="0"/>
                  </a:lnTo>
                  <a:lnTo>
                    <a:pt x="0" y="0"/>
                  </a:lnTo>
                  <a:lnTo>
                    <a:pt x="0" y="44959"/>
                  </a:lnTo>
                  <a:close/>
                </a:path>
              </a:pathLst>
            </a:custGeom>
            <a:ln w="7023">
              <a:solidFill>
                <a:srgbClr val="236E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36927" y="826603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9"/>
                  </a:moveTo>
                  <a:lnTo>
                    <a:pt x="66293" y="44959"/>
                  </a:lnTo>
                  <a:lnTo>
                    <a:pt x="66293" y="0"/>
                  </a:lnTo>
                  <a:lnTo>
                    <a:pt x="0" y="0"/>
                  </a:lnTo>
                  <a:lnTo>
                    <a:pt x="0" y="44959"/>
                  </a:lnTo>
                  <a:close/>
                </a:path>
              </a:pathLst>
            </a:custGeom>
            <a:ln w="7023">
              <a:solidFill>
                <a:srgbClr val="236E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03221" y="826603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9"/>
                  </a:moveTo>
                  <a:lnTo>
                    <a:pt x="66293" y="44959"/>
                  </a:lnTo>
                  <a:lnTo>
                    <a:pt x="66293" y="0"/>
                  </a:lnTo>
                  <a:lnTo>
                    <a:pt x="0" y="0"/>
                  </a:lnTo>
                  <a:lnTo>
                    <a:pt x="0" y="44959"/>
                  </a:lnTo>
                  <a:close/>
                </a:path>
              </a:pathLst>
            </a:custGeom>
            <a:ln w="7023">
              <a:solidFill>
                <a:srgbClr val="236E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72107" y="931748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81" y="44958"/>
                  </a:lnTo>
                  <a:lnTo>
                    <a:pt x="66281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BF24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38389" y="931748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306" y="44958"/>
                  </a:lnTo>
                  <a:lnTo>
                    <a:pt x="66306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BF24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04695" y="931748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81" y="44958"/>
                  </a:lnTo>
                  <a:lnTo>
                    <a:pt x="66281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BF24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70977" y="930986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306" y="44958"/>
                  </a:lnTo>
                  <a:lnTo>
                    <a:pt x="66306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37284" y="930986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93" y="44958"/>
                  </a:lnTo>
                  <a:lnTo>
                    <a:pt x="66293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03578" y="930986"/>
              <a:ext cx="67310" cy="45085"/>
            </a:xfrm>
            <a:custGeom>
              <a:avLst/>
              <a:gdLst/>
              <a:ahLst/>
              <a:cxnLst/>
              <a:rect l="l" t="t" r="r" b="b"/>
              <a:pathLst>
                <a:path w="67310" h="45084">
                  <a:moveTo>
                    <a:pt x="0" y="44958"/>
                  </a:moveTo>
                  <a:lnTo>
                    <a:pt x="67056" y="44958"/>
                  </a:lnTo>
                  <a:lnTo>
                    <a:pt x="67056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70634" y="930986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93" y="44958"/>
                  </a:lnTo>
                  <a:lnTo>
                    <a:pt x="66293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236E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36927" y="930986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93" y="44958"/>
                  </a:lnTo>
                  <a:lnTo>
                    <a:pt x="66293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236E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03221" y="930986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93" y="44958"/>
                  </a:lnTo>
                  <a:lnTo>
                    <a:pt x="66293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236E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72107" y="1039952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81" y="44958"/>
                  </a:lnTo>
                  <a:lnTo>
                    <a:pt x="66281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BF24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38389" y="1039952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306" y="44958"/>
                  </a:lnTo>
                  <a:lnTo>
                    <a:pt x="66306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BF24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04695" y="1039952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81" y="44958"/>
                  </a:lnTo>
                  <a:lnTo>
                    <a:pt x="66281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BF24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977" y="1038428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306" y="44958"/>
                  </a:lnTo>
                  <a:lnTo>
                    <a:pt x="66306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37284" y="1038428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93" y="44958"/>
                  </a:lnTo>
                  <a:lnTo>
                    <a:pt x="66293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03578" y="1038428"/>
              <a:ext cx="67310" cy="45085"/>
            </a:xfrm>
            <a:custGeom>
              <a:avLst/>
              <a:gdLst/>
              <a:ahLst/>
              <a:cxnLst/>
              <a:rect l="l" t="t" r="r" b="b"/>
              <a:pathLst>
                <a:path w="67310" h="45084">
                  <a:moveTo>
                    <a:pt x="0" y="44958"/>
                  </a:moveTo>
                  <a:lnTo>
                    <a:pt x="67056" y="44958"/>
                  </a:lnTo>
                  <a:lnTo>
                    <a:pt x="67056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0634" y="1038428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93" y="44958"/>
                  </a:lnTo>
                  <a:lnTo>
                    <a:pt x="66293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236E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36927" y="1038428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93" y="44958"/>
                  </a:lnTo>
                  <a:lnTo>
                    <a:pt x="66293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236E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03221" y="1038428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93" y="44958"/>
                  </a:lnTo>
                  <a:lnTo>
                    <a:pt x="66293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236E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72107" y="1130636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1"/>
                  </a:moveTo>
                  <a:lnTo>
                    <a:pt x="66281" y="44951"/>
                  </a:lnTo>
                  <a:lnTo>
                    <a:pt x="66281" y="0"/>
                  </a:lnTo>
                  <a:lnTo>
                    <a:pt x="0" y="0"/>
                  </a:lnTo>
                  <a:lnTo>
                    <a:pt x="0" y="44951"/>
                  </a:lnTo>
                  <a:close/>
                </a:path>
              </a:pathLst>
            </a:custGeom>
            <a:ln w="7023">
              <a:solidFill>
                <a:srgbClr val="BF24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38389" y="1130636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1"/>
                  </a:moveTo>
                  <a:lnTo>
                    <a:pt x="66306" y="44951"/>
                  </a:lnTo>
                  <a:lnTo>
                    <a:pt x="66306" y="0"/>
                  </a:lnTo>
                  <a:lnTo>
                    <a:pt x="0" y="0"/>
                  </a:lnTo>
                  <a:lnTo>
                    <a:pt x="0" y="44951"/>
                  </a:lnTo>
                  <a:close/>
                </a:path>
              </a:pathLst>
            </a:custGeom>
            <a:ln w="7023">
              <a:solidFill>
                <a:srgbClr val="BF24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04695" y="1130636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1"/>
                  </a:moveTo>
                  <a:lnTo>
                    <a:pt x="66281" y="44951"/>
                  </a:lnTo>
                  <a:lnTo>
                    <a:pt x="66281" y="0"/>
                  </a:lnTo>
                  <a:lnTo>
                    <a:pt x="0" y="0"/>
                  </a:lnTo>
                  <a:lnTo>
                    <a:pt x="0" y="44951"/>
                  </a:lnTo>
                  <a:close/>
                </a:path>
              </a:pathLst>
            </a:custGeom>
            <a:ln w="7023">
              <a:solidFill>
                <a:srgbClr val="BF24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70977" y="1129112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64"/>
                  </a:moveTo>
                  <a:lnTo>
                    <a:pt x="66306" y="44964"/>
                  </a:lnTo>
                  <a:lnTo>
                    <a:pt x="66306" y="0"/>
                  </a:lnTo>
                  <a:lnTo>
                    <a:pt x="0" y="0"/>
                  </a:lnTo>
                  <a:lnTo>
                    <a:pt x="0" y="44964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37284" y="1129112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64"/>
                  </a:moveTo>
                  <a:lnTo>
                    <a:pt x="66293" y="44964"/>
                  </a:lnTo>
                  <a:lnTo>
                    <a:pt x="66293" y="0"/>
                  </a:lnTo>
                  <a:lnTo>
                    <a:pt x="0" y="0"/>
                  </a:lnTo>
                  <a:lnTo>
                    <a:pt x="0" y="44964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03578" y="1129112"/>
              <a:ext cx="67310" cy="45085"/>
            </a:xfrm>
            <a:custGeom>
              <a:avLst/>
              <a:gdLst/>
              <a:ahLst/>
              <a:cxnLst/>
              <a:rect l="l" t="t" r="r" b="b"/>
              <a:pathLst>
                <a:path w="67310" h="45084">
                  <a:moveTo>
                    <a:pt x="0" y="44964"/>
                  </a:moveTo>
                  <a:lnTo>
                    <a:pt x="67056" y="44964"/>
                  </a:lnTo>
                  <a:lnTo>
                    <a:pt x="67056" y="0"/>
                  </a:lnTo>
                  <a:lnTo>
                    <a:pt x="0" y="0"/>
                  </a:lnTo>
                  <a:lnTo>
                    <a:pt x="0" y="44964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70634" y="1129112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64"/>
                  </a:moveTo>
                  <a:lnTo>
                    <a:pt x="66293" y="44964"/>
                  </a:lnTo>
                  <a:lnTo>
                    <a:pt x="66293" y="0"/>
                  </a:lnTo>
                  <a:lnTo>
                    <a:pt x="0" y="0"/>
                  </a:lnTo>
                  <a:lnTo>
                    <a:pt x="0" y="44964"/>
                  </a:lnTo>
                  <a:close/>
                </a:path>
              </a:pathLst>
            </a:custGeom>
            <a:ln w="7023">
              <a:solidFill>
                <a:srgbClr val="236E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836927" y="1129112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64"/>
                  </a:moveTo>
                  <a:lnTo>
                    <a:pt x="66293" y="44964"/>
                  </a:lnTo>
                  <a:lnTo>
                    <a:pt x="66293" y="0"/>
                  </a:lnTo>
                  <a:lnTo>
                    <a:pt x="0" y="0"/>
                  </a:lnTo>
                  <a:lnTo>
                    <a:pt x="0" y="44964"/>
                  </a:lnTo>
                  <a:close/>
                </a:path>
              </a:pathLst>
            </a:custGeom>
            <a:ln w="7023">
              <a:solidFill>
                <a:srgbClr val="236E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03221" y="1129112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64"/>
                  </a:moveTo>
                  <a:lnTo>
                    <a:pt x="66293" y="44964"/>
                  </a:lnTo>
                  <a:lnTo>
                    <a:pt x="66293" y="0"/>
                  </a:lnTo>
                  <a:lnTo>
                    <a:pt x="0" y="0"/>
                  </a:lnTo>
                  <a:lnTo>
                    <a:pt x="0" y="44964"/>
                  </a:lnTo>
                  <a:close/>
                </a:path>
              </a:pathLst>
            </a:custGeom>
            <a:ln w="7023">
              <a:solidFill>
                <a:srgbClr val="236E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72107" y="1238834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81" y="44958"/>
                  </a:lnTo>
                  <a:lnTo>
                    <a:pt x="66281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BF24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38389" y="1238834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306" y="44958"/>
                  </a:lnTo>
                  <a:lnTo>
                    <a:pt x="66306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BF24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04695" y="1238834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81" y="44958"/>
                  </a:lnTo>
                  <a:lnTo>
                    <a:pt x="66281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BF24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70977" y="1237310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306" y="44958"/>
                  </a:lnTo>
                  <a:lnTo>
                    <a:pt x="66306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637284" y="1237310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93" y="44958"/>
                  </a:lnTo>
                  <a:lnTo>
                    <a:pt x="66293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703578" y="1237310"/>
              <a:ext cx="67310" cy="45085"/>
            </a:xfrm>
            <a:custGeom>
              <a:avLst/>
              <a:gdLst/>
              <a:ahLst/>
              <a:cxnLst/>
              <a:rect l="l" t="t" r="r" b="b"/>
              <a:pathLst>
                <a:path w="67310" h="45084">
                  <a:moveTo>
                    <a:pt x="0" y="44958"/>
                  </a:moveTo>
                  <a:lnTo>
                    <a:pt x="67056" y="44958"/>
                  </a:lnTo>
                  <a:lnTo>
                    <a:pt x="67056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770634" y="1237310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93" y="44958"/>
                  </a:lnTo>
                  <a:lnTo>
                    <a:pt x="66293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236E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836927" y="1237310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93" y="44958"/>
                  </a:lnTo>
                  <a:lnTo>
                    <a:pt x="66293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236E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03221" y="1237310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93" y="44958"/>
                  </a:lnTo>
                  <a:lnTo>
                    <a:pt x="66293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236E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124" y="1297804"/>
              <a:ext cx="139614" cy="371261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732789" y="1183969"/>
              <a:ext cx="337820" cy="163195"/>
            </a:xfrm>
            <a:custGeom>
              <a:avLst/>
              <a:gdLst/>
              <a:ahLst/>
              <a:cxnLst/>
              <a:rect l="l" t="t" r="r" b="b"/>
              <a:pathLst>
                <a:path w="337819" h="163194">
                  <a:moveTo>
                    <a:pt x="0" y="0"/>
                  </a:moveTo>
                  <a:lnTo>
                    <a:pt x="337566" y="163055"/>
                  </a:lnTo>
                </a:path>
              </a:pathLst>
            </a:custGeom>
            <a:ln w="9359">
              <a:solidFill>
                <a:srgbClr val="6199C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61212" y="1333322"/>
              <a:ext cx="29845" cy="24765"/>
            </a:xfrm>
            <a:custGeom>
              <a:avLst/>
              <a:gdLst/>
              <a:ahLst/>
              <a:cxnLst/>
              <a:rect l="l" t="t" r="r" b="b"/>
              <a:pathLst>
                <a:path w="29844" h="24765">
                  <a:moveTo>
                    <a:pt x="11430" y="0"/>
                  </a:moveTo>
                  <a:lnTo>
                    <a:pt x="0" y="24384"/>
                  </a:lnTo>
                  <a:lnTo>
                    <a:pt x="29718" y="23634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61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32789" y="1409509"/>
              <a:ext cx="335280" cy="65405"/>
            </a:xfrm>
            <a:custGeom>
              <a:avLst/>
              <a:gdLst/>
              <a:ahLst/>
              <a:cxnLst/>
              <a:rect l="l" t="t" r="r" b="b"/>
              <a:pathLst>
                <a:path w="335280" h="65405">
                  <a:moveTo>
                    <a:pt x="0" y="64782"/>
                  </a:moveTo>
                  <a:lnTo>
                    <a:pt x="335280" y="0"/>
                  </a:lnTo>
                </a:path>
              </a:pathLst>
            </a:custGeom>
            <a:ln w="9372">
              <a:solidFill>
                <a:srgbClr val="6199C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62735" y="1397330"/>
              <a:ext cx="28575" cy="26034"/>
            </a:xfrm>
            <a:custGeom>
              <a:avLst/>
              <a:gdLst/>
              <a:ahLst/>
              <a:cxnLst/>
              <a:rect l="l" t="t" r="r" b="b"/>
              <a:pathLst>
                <a:path w="28575" h="26034">
                  <a:moveTo>
                    <a:pt x="0" y="0"/>
                  </a:moveTo>
                  <a:lnTo>
                    <a:pt x="4572" y="25895"/>
                  </a:lnTo>
                  <a:lnTo>
                    <a:pt x="28194" y="8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254504" y="230720"/>
            <a:ext cx="208279" cy="147320"/>
          </a:xfrm>
          <a:prstGeom prst="rect">
            <a:avLst/>
          </a:prstGeom>
          <a:ln w="7023">
            <a:solidFill>
              <a:srgbClr val="131413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204"/>
              </a:spcBef>
            </a:pPr>
            <a:r>
              <a:rPr sz="550" b="1" spc="-20" dirty="0">
                <a:solidFill>
                  <a:srgbClr val="DF3224"/>
                </a:solidFill>
                <a:latin typeface="Calibri"/>
                <a:cs typeface="Calibri"/>
              </a:rPr>
              <a:t>LSTM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54504" y="459320"/>
            <a:ext cx="208279" cy="147320"/>
          </a:xfrm>
          <a:prstGeom prst="rect">
            <a:avLst/>
          </a:prstGeom>
          <a:ln w="7023">
            <a:solidFill>
              <a:srgbClr val="131413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204"/>
              </a:spcBef>
            </a:pPr>
            <a:r>
              <a:rPr sz="550" b="1" spc="-20" dirty="0">
                <a:solidFill>
                  <a:srgbClr val="DF3224"/>
                </a:solidFill>
                <a:latin typeface="Calibri"/>
                <a:cs typeface="Calibri"/>
              </a:rPr>
              <a:t>LSTM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54504" y="697052"/>
            <a:ext cx="208279" cy="147320"/>
          </a:xfrm>
          <a:prstGeom prst="rect">
            <a:avLst/>
          </a:prstGeom>
          <a:ln w="7023">
            <a:solidFill>
              <a:srgbClr val="131413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204"/>
              </a:spcBef>
            </a:pPr>
            <a:r>
              <a:rPr sz="550" b="1" spc="-20" dirty="0">
                <a:solidFill>
                  <a:srgbClr val="DF3224"/>
                </a:solidFill>
                <a:latin typeface="Calibri"/>
                <a:cs typeface="Calibri"/>
              </a:rPr>
              <a:t>LSTM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54504" y="1214450"/>
            <a:ext cx="208279" cy="147320"/>
          </a:xfrm>
          <a:prstGeom prst="rect">
            <a:avLst/>
          </a:prstGeom>
          <a:ln w="7023">
            <a:solidFill>
              <a:srgbClr val="131413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210"/>
              </a:spcBef>
            </a:pPr>
            <a:r>
              <a:rPr sz="550" b="1" spc="-20" dirty="0">
                <a:solidFill>
                  <a:srgbClr val="DF3224"/>
                </a:solidFill>
                <a:latin typeface="Calibri"/>
                <a:cs typeface="Calibri"/>
              </a:rPr>
              <a:t>LSTM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254504" y="1475816"/>
            <a:ext cx="208279" cy="147955"/>
          </a:xfrm>
          <a:prstGeom prst="rect">
            <a:avLst/>
          </a:prstGeom>
          <a:ln w="7023">
            <a:solidFill>
              <a:srgbClr val="131413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210"/>
              </a:spcBef>
            </a:pPr>
            <a:r>
              <a:rPr sz="550" b="1" spc="-20" dirty="0">
                <a:solidFill>
                  <a:srgbClr val="DF3224"/>
                </a:solidFill>
                <a:latin typeface="Calibri"/>
                <a:cs typeface="Calibri"/>
              </a:rPr>
              <a:t>LSTM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289543" y="1357706"/>
            <a:ext cx="141605" cy="121920"/>
            <a:chOff x="2289543" y="1357706"/>
            <a:chExt cx="141605" cy="121920"/>
          </a:xfrm>
        </p:grpSpPr>
        <p:sp>
          <p:nvSpPr>
            <p:cNvPr id="79" name="object 79"/>
            <p:cNvSpPr/>
            <p:nvPr/>
          </p:nvSpPr>
          <p:spPr>
            <a:xfrm>
              <a:off x="2300211" y="1361516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95250"/>
                  </a:lnTo>
                </a:path>
              </a:pathLst>
            </a:custGeom>
            <a:ln w="6997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289543" y="1454480"/>
              <a:ext cx="22225" cy="21590"/>
            </a:xfrm>
            <a:custGeom>
              <a:avLst/>
              <a:gdLst/>
              <a:ahLst/>
              <a:cxnLst/>
              <a:rect l="l" t="t" r="r" b="b"/>
              <a:pathLst>
                <a:path w="22225" h="21590">
                  <a:moveTo>
                    <a:pt x="22110" y="0"/>
                  </a:moveTo>
                  <a:lnTo>
                    <a:pt x="0" y="0"/>
                  </a:lnTo>
                  <a:lnTo>
                    <a:pt x="10668" y="21336"/>
                  </a:lnTo>
                  <a:lnTo>
                    <a:pt x="22110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419095" y="1381328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94487"/>
                  </a:moveTo>
                  <a:lnTo>
                    <a:pt x="0" y="0"/>
                  </a:lnTo>
                </a:path>
              </a:pathLst>
            </a:custGeom>
            <a:ln w="6997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408428" y="1361516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668" y="0"/>
                  </a:moveTo>
                  <a:lnTo>
                    <a:pt x="0" y="22097"/>
                  </a:lnTo>
                  <a:lnTo>
                    <a:pt x="22098" y="22097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2408427" y="611720"/>
            <a:ext cx="22225" cy="85725"/>
            <a:chOff x="2408427" y="611720"/>
            <a:chExt cx="22225" cy="85725"/>
          </a:xfrm>
        </p:grpSpPr>
        <p:sp>
          <p:nvSpPr>
            <p:cNvPr id="84" name="object 84"/>
            <p:cNvSpPr/>
            <p:nvPr/>
          </p:nvSpPr>
          <p:spPr>
            <a:xfrm>
              <a:off x="2419095" y="630758"/>
              <a:ext cx="0" cy="66675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66293"/>
                  </a:moveTo>
                  <a:lnTo>
                    <a:pt x="0" y="0"/>
                  </a:lnTo>
                </a:path>
              </a:pathLst>
            </a:custGeom>
            <a:ln w="6997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408427" y="61172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668" y="0"/>
                  </a:moveTo>
                  <a:lnTo>
                    <a:pt x="0" y="22098"/>
                  </a:lnTo>
                  <a:lnTo>
                    <a:pt x="22098" y="2209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2408427" y="377787"/>
            <a:ext cx="22225" cy="81915"/>
            <a:chOff x="2408427" y="377787"/>
            <a:chExt cx="22225" cy="81915"/>
          </a:xfrm>
        </p:grpSpPr>
        <p:sp>
          <p:nvSpPr>
            <p:cNvPr id="87" name="object 87"/>
            <p:cNvSpPr/>
            <p:nvPr/>
          </p:nvSpPr>
          <p:spPr>
            <a:xfrm>
              <a:off x="2419095" y="396837"/>
              <a:ext cx="0" cy="62865"/>
            </a:xfrm>
            <a:custGeom>
              <a:avLst/>
              <a:gdLst/>
              <a:ahLst/>
              <a:cxnLst/>
              <a:rect l="l" t="t" r="r" b="b"/>
              <a:pathLst>
                <a:path h="62865">
                  <a:moveTo>
                    <a:pt x="0" y="62483"/>
                  </a:moveTo>
                  <a:lnTo>
                    <a:pt x="0" y="0"/>
                  </a:lnTo>
                </a:path>
              </a:pathLst>
            </a:custGeom>
            <a:ln w="6997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408427" y="37778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668" y="0"/>
                  </a:moveTo>
                  <a:lnTo>
                    <a:pt x="0" y="22098"/>
                  </a:lnTo>
                  <a:lnTo>
                    <a:pt x="22098" y="22098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1965705" y="303872"/>
            <a:ext cx="332740" cy="984885"/>
            <a:chOff x="1965705" y="303872"/>
            <a:chExt cx="332740" cy="984885"/>
          </a:xfrm>
        </p:grpSpPr>
        <p:sp>
          <p:nvSpPr>
            <p:cNvPr id="90" name="object 90"/>
            <p:cNvSpPr/>
            <p:nvPr/>
          </p:nvSpPr>
          <p:spPr>
            <a:xfrm>
              <a:off x="2287270" y="377786"/>
              <a:ext cx="0" cy="62865"/>
            </a:xfrm>
            <a:custGeom>
              <a:avLst/>
              <a:gdLst/>
              <a:ahLst/>
              <a:cxnLst/>
              <a:rect l="l" t="t" r="r" b="b"/>
              <a:pathLst>
                <a:path h="62865">
                  <a:moveTo>
                    <a:pt x="0" y="0"/>
                  </a:moveTo>
                  <a:lnTo>
                    <a:pt x="0" y="62484"/>
                  </a:lnTo>
                </a:path>
              </a:pathLst>
            </a:custGeom>
            <a:ln w="6997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276602" y="437223"/>
              <a:ext cx="21590" cy="22225"/>
            </a:xfrm>
            <a:custGeom>
              <a:avLst/>
              <a:gdLst/>
              <a:ahLst/>
              <a:cxnLst/>
              <a:rect l="l" t="t" r="r" b="b"/>
              <a:pathLst>
                <a:path w="21589" h="22225">
                  <a:moveTo>
                    <a:pt x="21336" y="0"/>
                  </a:moveTo>
                  <a:lnTo>
                    <a:pt x="0" y="0"/>
                  </a:lnTo>
                  <a:lnTo>
                    <a:pt x="10668" y="22098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283771" y="615530"/>
              <a:ext cx="7620" cy="62865"/>
            </a:xfrm>
            <a:custGeom>
              <a:avLst/>
              <a:gdLst/>
              <a:ahLst/>
              <a:cxnLst/>
              <a:rect l="l" t="t" r="r" b="b"/>
              <a:pathLst>
                <a:path w="7619" h="62865">
                  <a:moveTo>
                    <a:pt x="0" y="62484"/>
                  </a:moveTo>
                  <a:lnTo>
                    <a:pt x="6997" y="62484"/>
                  </a:lnTo>
                  <a:lnTo>
                    <a:pt x="6997" y="0"/>
                  </a:lnTo>
                  <a:lnTo>
                    <a:pt x="0" y="0"/>
                  </a:lnTo>
                  <a:lnTo>
                    <a:pt x="0" y="62484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276602" y="674966"/>
              <a:ext cx="21590" cy="22225"/>
            </a:xfrm>
            <a:custGeom>
              <a:avLst/>
              <a:gdLst/>
              <a:ahLst/>
              <a:cxnLst/>
              <a:rect l="l" t="t" r="r" b="b"/>
              <a:pathLst>
                <a:path w="21589" h="22225">
                  <a:moveTo>
                    <a:pt x="21336" y="0"/>
                  </a:moveTo>
                  <a:lnTo>
                    <a:pt x="0" y="0"/>
                  </a:lnTo>
                  <a:lnTo>
                    <a:pt x="10668" y="22098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971027" y="319875"/>
              <a:ext cx="273050" cy="422909"/>
            </a:xfrm>
            <a:custGeom>
              <a:avLst/>
              <a:gdLst/>
              <a:ahLst/>
              <a:cxnLst/>
              <a:rect l="l" t="t" r="r" b="b"/>
              <a:pathLst>
                <a:path w="273050" h="422909">
                  <a:moveTo>
                    <a:pt x="0" y="422909"/>
                  </a:moveTo>
                  <a:lnTo>
                    <a:pt x="272808" y="0"/>
                  </a:lnTo>
                </a:path>
              </a:pathLst>
            </a:custGeom>
            <a:ln w="7010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233167" y="303872"/>
              <a:ext cx="21590" cy="24765"/>
            </a:xfrm>
            <a:custGeom>
              <a:avLst/>
              <a:gdLst/>
              <a:ahLst/>
              <a:cxnLst/>
              <a:rect l="l" t="t" r="r" b="b"/>
              <a:pathLst>
                <a:path w="21589" h="24764">
                  <a:moveTo>
                    <a:pt x="21336" y="0"/>
                  </a:moveTo>
                  <a:lnTo>
                    <a:pt x="0" y="12954"/>
                  </a:lnTo>
                  <a:lnTo>
                    <a:pt x="18275" y="24384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969515" y="546938"/>
              <a:ext cx="272415" cy="302895"/>
            </a:xfrm>
            <a:custGeom>
              <a:avLst/>
              <a:gdLst/>
              <a:ahLst/>
              <a:cxnLst/>
              <a:rect l="l" t="t" r="r" b="b"/>
              <a:pathLst>
                <a:path w="272414" h="302894">
                  <a:moveTo>
                    <a:pt x="0" y="302513"/>
                  </a:moveTo>
                  <a:lnTo>
                    <a:pt x="272021" y="0"/>
                  </a:lnTo>
                </a:path>
              </a:pathLst>
            </a:custGeom>
            <a:ln w="7010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231643" y="532472"/>
              <a:ext cx="22860" cy="24130"/>
            </a:xfrm>
            <a:custGeom>
              <a:avLst/>
              <a:gdLst/>
              <a:ahLst/>
              <a:cxnLst/>
              <a:rect l="l" t="t" r="r" b="b"/>
              <a:pathLst>
                <a:path w="22860" h="24129">
                  <a:moveTo>
                    <a:pt x="22860" y="0"/>
                  </a:moveTo>
                  <a:lnTo>
                    <a:pt x="0" y="9143"/>
                  </a:lnTo>
                  <a:lnTo>
                    <a:pt x="16002" y="23621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969515" y="780871"/>
              <a:ext cx="268605" cy="172720"/>
            </a:xfrm>
            <a:custGeom>
              <a:avLst/>
              <a:gdLst/>
              <a:ahLst/>
              <a:cxnLst/>
              <a:rect l="l" t="t" r="r" b="b"/>
              <a:pathLst>
                <a:path w="268605" h="172719">
                  <a:moveTo>
                    <a:pt x="0" y="172212"/>
                  </a:moveTo>
                  <a:lnTo>
                    <a:pt x="268211" y="0"/>
                  </a:lnTo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230120" y="770966"/>
              <a:ext cx="24765" cy="20955"/>
            </a:xfrm>
            <a:custGeom>
              <a:avLst/>
              <a:gdLst/>
              <a:ahLst/>
              <a:cxnLst/>
              <a:rect l="l" t="t" r="r" b="b"/>
              <a:pathLst>
                <a:path w="24764" h="20954">
                  <a:moveTo>
                    <a:pt x="24384" y="0"/>
                  </a:moveTo>
                  <a:lnTo>
                    <a:pt x="0" y="2286"/>
                  </a:lnTo>
                  <a:lnTo>
                    <a:pt x="11417" y="20574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969515" y="1024712"/>
              <a:ext cx="266065" cy="36830"/>
            </a:xfrm>
            <a:custGeom>
              <a:avLst/>
              <a:gdLst/>
              <a:ahLst/>
              <a:cxnLst/>
              <a:rect l="l" t="t" r="r" b="b"/>
              <a:pathLst>
                <a:path w="266064" h="36830">
                  <a:moveTo>
                    <a:pt x="0" y="36575"/>
                  </a:moveTo>
                  <a:lnTo>
                    <a:pt x="265938" y="0"/>
                  </a:lnTo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230869" y="1014044"/>
              <a:ext cx="24130" cy="22225"/>
            </a:xfrm>
            <a:custGeom>
              <a:avLst/>
              <a:gdLst/>
              <a:ahLst/>
              <a:cxnLst/>
              <a:rect l="l" t="t" r="r" b="b"/>
              <a:pathLst>
                <a:path w="24130" h="22225">
                  <a:moveTo>
                    <a:pt x="0" y="0"/>
                  </a:moveTo>
                  <a:lnTo>
                    <a:pt x="3060" y="22098"/>
                  </a:lnTo>
                  <a:lnTo>
                    <a:pt x="23634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969515" y="1151216"/>
              <a:ext cx="267970" cy="128905"/>
            </a:xfrm>
            <a:custGeom>
              <a:avLst/>
              <a:gdLst/>
              <a:ahLst/>
              <a:cxnLst/>
              <a:rect l="l" t="t" r="r" b="b"/>
              <a:pathLst>
                <a:path w="267969" h="128905">
                  <a:moveTo>
                    <a:pt x="0" y="0"/>
                  </a:moveTo>
                  <a:lnTo>
                    <a:pt x="267461" y="128778"/>
                  </a:lnTo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229345" y="1269326"/>
              <a:ext cx="25400" cy="19050"/>
            </a:xfrm>
            <a:custGeom>
              <a:avLst/>
              <a:gdLst/>
              <a:ahLst/>
              <a:cxnLst/>
              <a:rect l="l" t="t" r="r" b="b"/>
              <a:pathLst>
                <a:path w="25400" h="19050">
                  <a:moveTo>
                    <a:pt x="9906" y="0"/>
                  </a:moveTo>
                  <a:lnTo>
                    <a:pt x="0" y="19050"/>
                  </a:lnTo>
                  <a:lnTo>
                    <a:pt x="25158" y="19050"/>
                  </a:lnTo>
                  <a:lnTo>
                    <a:pt x="9906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2254504" y="948512"/>
            <a:ext cx="208279" cy="147320"/>
          </a:xfrm>
          <a:prstGeom prst="rect">
            <a:avLst/>
          </a:prstGeom>
          <a:ln w="7023">
            <a:solidFill>
              <a:srgbClr val="131413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204"/>
              </a:spcBef>
            </a:pPr>
            <a:r>
              <a:rPr sz="550" b="1" spc="-20" dirty="0">
                <a:solidFill>
                  <a:srgbClr val="DF3224"/>
                </a:solidFill>
                <a:latin typeface="Calibri"/>
                <a:cs typeface="Calibri"/>
              </a:rPr>
              <a:t>LSTM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2405379" y="839545"/>
            <a:ext cx="21590" cy="118745"/>
            <a:chOff x="2405379" y="839545"/>
            <a:chExt cx="21590" cy="118745"/>
          </a:xfrm>
        </p:grpSpPr>
        <p:sp>
          <p:nvSpPr>
            <p:cNvPr id="106" name="object 106"/>
            <p:cNvSpPr/>
            <p:nvPr/>
          </p:nvSpPr>
          <p:spPr>
            <a:xfrm>
              <a:off x="2416035" y="858609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95250"/>
                  </a:moveTo>
                  <a:lnTo>
                    <a:pt x="0" y="0"/>
                  </a:lnTo>
                </a:path>
              </a:pathLst>
            </a:custGeom>
            <a:ln w="6997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405379" y="839545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90">
                  <a:moveTo>
                    <a:pt x="10655" y="0"/>
                  </a:moveTo>
                  <a:lnTo>
                    <a:pt x="0" y="21336"/>
                  </a:lnTo>
                  <a:lnTo>
                    <a:pt x="21323" y="21336"/>
                  </a:lnTo>
                  <a:lnTo>
                    <a:pt x="10655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8" name="object 108"/>
          <p:cNvGrpSpPr/>
          <p:nvPr/>
        </p:nvGrpSpPr>
        <p:grpSpPr>
          <a:xfrm>
            <a:off x="1020825" y="667331"/>
            <a:ext cx="1287145" cy="882650"/>
            <a:chOff x="1020825" y="667331"/>
            <a:chExt cx="1287145" cy="882650"/>
          </a:xfrm>
        </p:grpSpPr>
        <p:sp>
          <p:nvSpPr>
            <p:cNvPr id="109" name="object 109"/>
            <p:cNvSpPr/>
            <p:nvPr/>
          </p:nvSpPr>
          <p:spPr>
            <a:xfrm>
              <a:off x="1024635" y="864696"/>
              <a:ext cx="66675" cy="104775"/>
            </a:xfrm>
            <a:custGeom>
              <a:avLst/>
              <a:gdLst/>
              <a:ahLst/>
              <a:cxnLst/>
              <a:rect l="l" t="t" r="r" b="b"/>
              <a:pathLst>
                <a:path w="66675" h="104775">
                  <a:moveTo>
                    <a:pt x="0" y="104389"/>
                  </a:moveTo>
                  <a:lnTo>
                    <a:pt x="66296" y="104389"/>
                  </a:lnTo>
                  <a:lnTo>
                    <a:pt x="66296" y="52571"/>
                  </a:lnTo>
                  <a:lnTo>
                    <a:pt x="0" y="52571"/>
                  </a:lnTo>
                  <a:lnTo>
                    <a:pt x="0" y="104389"/>
                  </a:lnTo>
                  <a:close/>
                </a:path>
                <a:path w="66675" h="104775">
                  <a:moveTo>
                    <a:pt x="0" y="52572"/>
                  </a:moveTo>
                  <a:lnTo>
                    <a:pt x="66296" y="52572"/>
                  </a:lnTo>
                  <a:lnTo>
                    <a:pt x="66296" y="0"/>
                  </a:lnTo>
                  <a:lnTo>
                    <a:pt x="0" y="0"/>
                  </a:lnTo>
                  <a:lnTo>
                    <a:pt x="0" y="52572"/>
                  </a:lnTo>
                  <a:close/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24635" y="820510"/>
              <a:ext cx="66675" cy="44450"/>
            </a:xfrm>
            <a:custGeom>
              <a:avLst/>
              <a:gdLst/>
              <a:ahLst/>
              <a:cxnLst/>
              <a:rect l="l" t="t" r="r" b="b"/>
              <a:pathLst>
                <a:path w="66675" h="44450">
                  <a:moveTo>
                    <a:pt x="66296" y="0"/>
                  </a:moveTo>
                  <a:lnTo>
                    <a:pt x="0" y="0"/>
                  </a:lnTo>
                  <a:lnTo>
                    <a:pt x="0" y="44194"/>
                  </a:lnTo>
                  <a:lnTo>
                    <a:pt x="66296" y="44194"/>
                  </a:lnTo>
                  <a:lnTo>
                    <a:pt x="66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24635" y="820510"/>
              <a:ext cx="66675" cy="44450"/>
            </a:xfrm>
            <a:custGeom>
              <a:avLst/>
              <a:gdLst/>
              <a:ahLst/>
              <a:cxnLst/>
              <a:rect l="l" t="t" r="r" b="b"/>
              <a:pathLst>
                <a:path w="66675" h="44450">
                  <a:moveTo>
                    <a:pt x="0" y="44194"/>
                  </a:moveTo>
                  <a:lnTo>
                    <a:pt x="66296" y="44194"/>
                  </a:lnTo>
                  <a:lnTo>
                    <a:pt x="66296" y="0"/>
                  </a:lnTo>
                  <a:lnTo>
                    <a:pt x="0" y="0"/>
                  </a:lnTo>
                  <a:lnTo>
                    <a:pt x="0" y="44194"/>
                  </a:lnTo>
                  <a:close/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24635" y="767929"/>
              <a:ext cx="66675" cy="52705"/>
            </a:xfrm>
            <a:custGeom>
              <a:avLst/>
              <a:gdLst/>
              <a:ahLst/>
              <a:cxnLst/>
              <a:rect l="l" t="t" r="r" b="b"/>
              <a:pathLst>
                <a:path w="66675" h="52705">
                  <a:moveTo>
                    <a:pt x="66296" y="0"/>
                  </a:moveTo>
                  <a:lnTo>
                    <a:pt x="0" y="0"/>
                  </a:lnTo>
                  <a:lnTo>
                    <a:pt x="0" y="52579"/>
                  </a:lnTo>
                  <a:lnTo>
                    <a:pt x="66296" y="52579"/>
                  </a:lnTo>
                  <a:lnTo>
                    <a:pt x="66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24635" y="767929"/>
              <a:ext cx="66675" cy="52705"/>
            </a:xfrm>
            <a:custGeom>
              <a:avLst/>
              <a:gdLst/>
              <a:ahLst/>
              <a:cxnLst/>
              <a:rect l="l" t="t" r="r" b="b"/>
              <a:pathLst>
                <a:path w="66675" h="52705">
                  <a:moveTo>
                    <a:pt x="0" y="52579"/>
                  </a:moveTo>
                  <a:lnTo>
                    <a:pt x="66296" y="52579"/>
                  </a:lnTo>
                  <a:lnTo>
                    <a:pt x="66296" y="0"/>
                  </a:lnTo>
                  <a:lnTo>
                    <a:pt x="0" y="0"/>
                  </a:lnTo>
                  <a:lnTo>
                    <a:pt x="0" y="52579"/>
                  </a:lnTo>
                  <a:close/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24635" y="716102"/>
              <a:ext cx="66675" cy="52069"/>
            </a:xfrm>
            <a:custGeom>
              <a:avLst/>
              <a:gdLst/>
              <a:ahLst/>
              <a:cxnLst/>
              <a:rect l="l" t="t" r="r" b="b"/>
              <a:pathLst>
                <a:path w="66675" h="52070">
                  <a:moveTo>
                    <a:pt x="66296" y="0"/>
                  </a:moveTo>
                  <a:lnTo>
                    <a:pt x="0" y="0"/>
                  </a:lnTo>
                  <a:lnTo>
                    <a:pt x="0" y="51816"/>
                  </a:lnTo>
                  <a:lnTo>
                    <a:pt x="66296" y="51816"/>
                  </a:lnTo>
                  <a:lnTo>
                    <a:pt x="66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24635" y="716102"/>
              <a:ext cx="66675" cy="52069"/>
            </a:xfrm>
            <a:custGeom>
              <a:avLst/>
              <a:gdLst/>
              <a:ahLst/>
              <a:cxnLst/>
              <a:rect l="l" t="t" r="r" b="b"/>
              <a:pathLst>
                <a:path w="66675" h="52070">
                  <a:moveTo>
                    <a:pt x="0" y="51816"/>
                  </a:moveTo>
                  <a:lnTo>
                    <a:pt x="66296" y="51816"/>
                  </a:lnTo>
                  <a:lnTo>
                    <a:pt x="66296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024635" y="671141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66296" y="0"/>
                  </a:moveTo>
                  <a:lnTo>
                    <a:pt x="0" y="0"/>
                  </a:lnTo>
                  <a:lnTo>
                    <a:pt x="0" y="44960"/>
                  </a:lnTo>
                  <a:lnTo>
                    <a:pt x="66296" y="44960"/>
                  </a:lnTo>
                  <a:lnTo>
                    <a:pt x="66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024635" y="671141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60"/>
                  </a:moveTo>
                  <a:lnTo>
                    <a:pt x="66296" y="44960"/>
                  </a:lnTo>
                  <a:lnTo>
                    <a:pt x="66296" y="0"/>
                  </a:lnTo>
                  <a:lnTo>
                    <a:pt x="0" y="0"/>
                  </a:lnTo>
                  <a:lnTo>
                    <a:pt x="0" y="44960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58164" y="950035"/>
              <a:ext cx="66675" cy="52069"/>
            </a:xfrm>
            <a:custGeom>
              <a:avLst/>
              <a:gdLst/>
              <a:ahLst/>
              <a:cxnLst/>
              <a:rect l="l" t="t" r="r" b="b"/>
              <a:pathLst>
                <a:path w="66675" h="52069">
                  <a:moveTo>
                    <a:pt x="66296" y="0"/>
                  </a:moveTo>
                  <a:lnTo>
                    <a:pt x="0" y="0"/>
                  </a:lnTo>
                  <a:lnTo>
                    <a:pt x="0" y="51817"/>
                  </a:lnTo>
                  <a:lnTo>
                    <a:pt x="66296" y="51817"/>
                  </a:lnTo>
                  <a:lnTo>
                    <a:pt x="66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58164" y="950035"/>
              <a:ext cx="66675" cy="52069"/>
            </a:xfrm>
            <a:custGeom>
              <a:avLst/>
              <a:gdLst/>
              <a:ahLst/>
              <a:cxnLst/>
              <a:rect l="l" t="t" r="r" b="b"/>
              <a:pathLst>
                <a:path w="66675" h="52069">
                  <a:moveTo>
                    <a:pt x="0" y="51817"/>
                  </a:moveTo>
                  <a:lnTo>
                    <a:pt x="66296" y="51817"/>
                  </a:lnTo>
                  <a:lnTo>
                    <a:pt x="66296" y="0"/>
                  </a:lnTo>
                  <a:lnTo>
                    <a:pt x="0" y="0"/>
                  </a:lnTo>
                  <a:lnTo>
                    <a:pt x="0" y="51817"/>
                  </a:lnTo>
                  <a:close/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58164" y="898220"/>
              <a:ext cx="66675" cy="52069"/>
            </a:xfrm>
            <a:custGeom>
              <a:avLst/>
              <a:gdLst/>
              <a:ahLst/>
              <a:cxnLst/>
              <a:rect l="l" t="t" r="r" b="b"/>
              <a:pathLst>
                <a:path w="66675" h="52069">
                  <a:moveTo>
                    <a:pt x="66296" y="0"/>
                  </a:moveTo>
                  <a:lnTo>
                    <a:pt x="0" y="0"/>
                  </a:lnTo>
                  <a:lnTo>
                    <a:pt x="0" y="51816"/>
                  </a:lnTo>
                  <a:lnTo>
                    <a:pt x="66296" y="51816"/>
                  </a:lnTo>
                  <a:lnTo>
                    <a:pt x="66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58164" y="898220"/>
              <a:ext cx="66675" cy="52069"/>
            </a:xfrm>
            <a:custGeom>
              <a:avLst/>
              <a:gdLst/>
              <a:ahLst/>
              <a:cxnLst/>
              <a:rect l="l" t="t" r="r" b="b"/>
              <a:pathLst>
                <a:path w="66675" h="52069">
                  <a:moveTo>
                    <a:pt x="0" y="51816"/>
                  </a:moveTo>
                  <a:lnTo>
                    <a:pt x="66296" y="51816"/>
                  </a:lnTo>
                  <a:lnTo>
                    <a:pt x="66296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58164" y="853266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66296" y="0"/>
                  </a:moveTo>
                  <a:lnTo>
                    <a:pt x="0" y="0"/>
                  </a:lnTo>
                  <a:lnTo>
                    <a:pt x="0" y="44952"/>
                  </a:lnTo>
                  <a:lnTo>
                    <a:pt x="66296" y="44952"/>
                  </a:lnTo>
                  <a:lnTo>
                    <a:pt x="66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058164" y="853266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2"/>
                  </a:moveTo>
                  <a:lnTo>
                    <a:pt x="66296" y="44952"/>
                  </a:lnTo>
                  <a:lnTo>
                    <a:pt x="66296" y="0"/>
                  </a:lnTo>
                  <a:lnTo>
                    <a:pt x="0" y="0"/>
                  </a:lnTo>
                  <a:lnTo>
                    <a:pt x="0" y="44952"/>
                  </a:lnTo>
                  <a:close/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058164" y="801451"/>
              <a:ext cx="66675" cy="52069"/>
            </a:xfrm>
            <a:custGeom>
              <a:avLst/>
              <a:gdLst/>
              <a:ahLst/>
              <a:cxnLst/>
              <a:rect l="l" t="t" r="r" b="b"/>
              <a:pathLst>
                <a:path w="66675" h="52069">
                  <a:moveTo>
                    <a:pt x="66296" y="0"/>
                  </a:moveTo>
                  <a:lnTo>
                    <a:pt x="0" y="0"/>
                  </a:lnTo>
                  <a:lnTo>
                    <a:pt x="0" y="51810"/>
                  </a:lnTo>
                  <a:lnTo>
                    <a:pt x="66296" y="51810"/>
                  </a:lnTo>
                  <a:lnTo>
                    <a:pt x="66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58164" y="801451"/>
              <a:ext cx="66675" cy="52069"/>
            </a:xfrm>
            <a:custGeom>
              <a:avLst/>
              <a:gdLst/>
              <a:ahLst/>
              <a:cxnLst/>
              <a:rect l="l" t="t" r="r" b="b"/>
              <a:pathLst>
                <a:path w="66675" h="52069">
                  <a:moveTo>
                    <a:pt x="0" y="51810"/>
                  </a:moveTo>
                  <a:lnTo>
                    <a:pt x="66296" y="51810"/>
                  </a:lnTo>
                  <a:lnTo>
                    <a:pt x="66296" y="0"/>
                  </a:lnTo>
                  <a:lnTo>
                    <a:pt x="0" y="0"/>
                  </a:lnTo>
                  <a:lnTo>
                    <a:pt x="0" y="51810"/>
                  </a:lnTo>
                  <a:close/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58164" y="749641"/>
              <a:ext cx="66675" cy="52069"/>
            </a:xfrm>
            <a:custGeom>
              <a:avLst/>
              <a:gdLst/>
              <a:ahLst/>
              <a:cxnLst/>
              <a:rect l="l" t="t" r="r" b="b"/>
              <a:pathLst>
                <a:path w="66675" h="52070">
                  <a:moveTo>
                    <a:pt x="66296" y="0"/>
                  </a:moveTo>
                  <a:lnTo>
                    <a:pt x="0" y="0"/>
                  </a:lnTo>
                  <a:lnTo>
                    <a:pt x="0" y="51817"/>
                  </a:lnTo>
                  <a:lnTo>
                    <a:pt x="66296" y="51817"/>
                  </a:lnTo>
                  <a:lnTo>
                    <a:pt x="66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58164" y="749641"/>
              <a:ext cx="66675" cy="52069"/>
            </a:xfrm>
            <a:custGeom>
              <a:avLst/>
              <a:gdLst/>
              <a:ahLst/>
              <a:cxnLst/>
              <a:rect l="l" t="t" r="r" b="b"/>
              <a:pathLst>
                <a:path w="66675" h="52070">
                  <a:moveTo>
                    <a:pt x="0" y="51817"/>
                  </a:moveTo>
                  <a:lnTo>
                    <a:pt x="66296" y="51817"/>
                  </a:lnTo>
                  <a:lnTo>
                    <a:pt x="66296" y="0"/>
                  </a:lnTo>
                  <a:lnTo>
                    <a:pt x="0" y="0"/>
                  </a:lnTo>
                  <a:lnTo>
                    <a:pt x="0" y="51817"/>
                  </a:lnTo>
                  <a:close/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58164" y="704686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66296" y="0"/>
                  </a:moveTo>
                  <a:lnTo>
                    <a:pt x="0" y="0"/>
                  </a:lnTo>
                  <a:lnTo>
                    <a:pt x="0" y="44956"/>
                  </a:lnTo>
                  <a:lnTo>
                    <a:pt x="66296" y="44956"/>
                  </a:lnTo>
                  <a:lnTo>
                    <a:pt x="662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58164" y="704686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6"/>
                  </a:moveTo>
                  <a:lnTo>
                    <a:pt x="66296" y="44956"/>
                  </a:lnTo>
                  <a:lnTo>
                    <a:pt x="66296" y="0"/>
                  </a:lnTo>
                  <a:lnTo>
                    <a:pt x="0" y="0"/>
                  </a:lnTo>
                  <a:lnTo>
                    <a:pt x="0" y="44956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90929" y="982801"/>
              <a:ext cx="66675" cy="52705"/>
            </a:xfrm>
            <a:custGeom>
              <a:avLst/>
              <a:gdLst/>
              <a:ahLst/>
              <a:cxnLst/>
              <a:rect l="l" t="t" r="r" b="b"/>
              <a:pathLst>
                <a:path w="66675" h="52705">
                  <a:moveTo>
                    <a:pt x="66297" y="0"/>
                  </a:moveTo>
                  <a:lnTo>
                    <a:pt x="0" y="0"/>
                  </a:lnTo>
                  <a:lnTo>
                    <a:pt x="0" y="52579"/>
                  </a:lnTo>
                  <a:lnTo>
                    <a:pt x="66297" y="52579"/>
                  </a:lnTo>
                  <a:lnTo>
                    <a:pt x="662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90929" y="982801"/>
              <a:ext cx="66675" cy="52705"/>
            </a:xfrm>
            <a:custGeom>
              <a:avLst/>
              <a:gdLst/>
              <a:ahLst/>
              <a:cxnLst/>
              <a:rect l="l" t="t" r="r" b="b"/>
              <a:pathLst>
                <a:path w="66675" h="52705">
                  <a:moveTo>
                    <a:pt x="0" y="52579"/>
                  </a:moveTo>
                  <a:lnTo>
                    <a:pt x="66297" y="52579"/>
                  </a:lnTo>
                  <a:lnTo>
                    <a:pt x="66297" y="0"/>
                  </a:lnTo>
                  <a:lnTo>
                    <a:pt x="0" y="0"/>
                  </a:lnTo>
                  <a:lnTo>
                    <a:pt x="0" y="52579"/>
                  </a:lnTo>
                  <a:close/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90929" y="930985"/>
              <a:ext cx="66675" cy="52069"/>
            </a:xfrm>
            <a:custGeom>
              <a:avLst/>
              <a:gdLst/>
              <a:ahLst/>
              <a:cxnLst/>
              <a:rect l="l" t="t" r="r" b="b"/>
              <a:pathLst>
                <a:path w="66675" h="52069">
                  <a:moveTo>
                    <a:pt x="66297" y="0"/>
                  </a:moveTo>
                  <a:lnTo>
                    <a:pt x="0" y="0"/>
                  </a:lnTo>
                  <a:lnTo>
                    <a:pt x="0" y="51817"/>
                  </a:lnTo>
                  <a:lnTo>
                    <a:pt x="66297" y="51817"/>
                  </a:lnTo>
                  <a:lnTo>
                    <a:pt x="662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90929" y="930985"/>
              <a:ext cx="66675" cy="52069"/>
            </a:xfrm>
            <a:custGeom>
              <a:avLst/>
              <a:gdLst/>
              <a:ahLst/>
              <a:cxnLst/>
              <a:rect l="l" t="t" r="r" b="b"/>
              <a:pathLst>
                <a:path w="66675" h="52069">
                  <a:moveTo>
                    <a:pt x="0" y="51817"/>
                  </a:moveTo>
                  <a:lnTo>
                    <a:pt x="66297" y="51817"/>
                  </a:lnTo>
                  <a:lnTo>
                    <a:pt x="66297" y="0"/>
                  </a:lnTo>
                  <a:lnTo>
                    <a:pt x="0" y="0"/>
                  </a:lnTo>
                  <a:lnTo>
                    <a:pt x="0" y="51817"/>
                  </a:lnTo>
                  <a:close/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90929" y="886026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66297" y="0"/>
                  </a:moveTo>
                  <a:lnTo>
                    <a:pt x="0" y="0"/>
                  </a:lnTo>
                  <a:lnTo>
                    <a:pt x="0" y="44959"/>
                  </a:lnTo>
                  <a:lnTo>
                    <a:pt x="66297" y="44959"/>
                  </a:lnTo>
                  <a:lnTo>
                    <a:pt x="662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90929" y="886026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9"/>
                  </a:moveTo>
                  <a:lnTo>
                    <a:pt x="66297" y="44959"/>
                  </a:lnTo>
                  <a:lnTo>
                    <a:pt x="66297" y="0"/>
                  </a:lnTo>
                  <a:lnTo>
                    <a:pt x="0" y="0"/>
                  </a:lnTo>
                  <a:lnTo>
                    <a:pt x="0" y="44959"/>
                  </a:lnTo>
                  <a:close/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90929" y="834212"/>
              <a:ext cx="66675" cy="52069"/>
            </a:xfrm>
            <a:custGeom>
              <a:avLst/>
              <a:gdLst/>
              <a:ahLst/>
              <a:cxnLst/>
              <a:rect l="l" t="t" r="r" b="b"/>
              <a:pathLst>
                <a:path w="66675" h="52069">
                  <a:moveTo>
                    <a:pt x="66297" y="0"/>
                  </a:moveTo>
                  <a:lnTo>
                    <a:pt x="0" y="0"/>
                  </a:lnTo>
                  <a:lnTo>
                    <a:pt x="0" y="51816"/>
                  </a:lnTo>
                  <a:lnTo>
                    <a:pt x="66297" y="51816"/>
                  </a:lnTo>
                  <a:lnTo>
                    <a:pt x="662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90929" y="834212"/>
              <a:ext cx="66675" cy="52069"/>
            </a:xfrm>
            <a:custGeom>
              <a:avLst/>
              <a:gdLst/>
              <a:ahLst/>
              <a:cxnLst/>
              <a:rect l="l" t="t" r="r" b="b"/>
              <a:pathLst>
                <a:path w="66675" h="52069">
                  <a:moveTo>
                    <a:pt x="0" y="51816"/>
                  </a:moveTo>
                  <a:lnTo>
                    <a:pt x="66297" y="51816"/>
                  </a:lnTo>
                  <a:lnTo>
                    <a:pt x="66297" y="0"/>
                  </a:lnTo>
                  <a:lnTo>
                    <a:pt x="0" y="0"/>
                  </a:lnTo>
                  <a:lnTo>
                    <a:pt x="0" y="51816"/>
                  </a:lnTo>
                  <a:close/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90929" y="782402"/>
              <a:ext cx="66675" cy="52069"/>
            </a:xfrm>
            <a:custGeom>
              <a:avLst/>
              <a:gdLst/>
              <a:ahLst/>
              <a:cxnLst/>
              <a:rect l="l" t="t" r="r" b="b"/>
              <a:pathLst>
                <a:path w="66675" h="52069">
                  <a:moveTo>
                    <a:pt x="66297" y="0"/>
                  </a:moveTo>
                  <a:lnTo>
                    <a:pt x="0" y="0"/>
                  </a:lnTo>
                  <a:lnTo>
                    <a:pt x="0" y="51809"/>
                  </a:lnTo>
                  <a:lnTo>
                    <a:pt x="66297" y="51809"/>
                  </a:lnTo>
                  <a:lnTo>
                    <a:pt x="662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90929" y="782402"/>
              <a:ext cx="66675" cy="52069"/>
            </a:xfrm>
            <a:custGeom>
              <a:avLst/>
              <a:gdLst/>
              <a:ahLst/>
              <a:cxnLst/>
              <a:rect l="l" t="t" r="r" b="b"/>
              <a:pathLst>
                <a:path w="66675" h="52069">
                  <a:moveTo>
                    <a:pt x="0" y="51809"/>
                  </a:moveTo>
                  <a:lnTo>
                    <a:pt x="66297" y="51809"/>
                  </a:lnTo>
                  <a:lnTo>
                    <a:pt x="66297" y="0"/>
                  </a:lnTo>
                  <a:lnTo>
                    <a:pt x="0" y="0"/>
                  </a:lnTo>
                  <a:lnTo>
                    <a:pt x="0" y="51809"/>
                  </a:lnTo>
                  <a:close/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090929" y="736689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66297" y="0"/>
                  </a:moveTo>
                  <a:lnTo>
                    <a:pt x="0" y="0"/>
                  </a:lnTo>
                  <a:lnTo>
                    <a:pt x="0" y="44957"/>
                  </a:lnTo>
                  <a:lnTo>
                    <a:pt x="66297" y="44957"/>
                  </a:lnTo>
                  <a:lnTo>
                    <a:pt x="662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90929" y="736689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8"/>
                  </a:moveTo>
                  <a:lnTo>
                    <a:pt x="66297" y="44958"/>
                  </a:lnTo>
                  <a:lnTo>
                    <a:pt x="66297" y="0"/>
                  </a:lnTo>
                  <a:lnTo>
                    <a:pt x="0" y="0"/>
                  </a:lnTo>
                  <a:lnTo>
                    <a:pt x="0" y="44958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58163" y="704686"/>
              <a:ext cx="66675" cy="45085"/>
            </a:xfrm>
            <a:custGeom>
              <a:avLst/>
              <a:gdLst/>
              <a:ahLst/>
              <a:cxnLst/>
              <a:rect l="l" t="t" r="r" b="b"/>
              <a:pathLst>
                <a:path w="66675" h="45084">
                  <a:moveTo>
                    <a:pt x="0" y="44956"/>
                  </a:moveTo>
                  <a:lnTo>
                    <a:pt x="66296" y="44956"/>
                  </a:lnTo>
                  <a:lnTo>
                    <a:pt x="66296" y="0"/>
                  </a:lnTo>
                  <a:lnTo>
                    <a:pt x="0" y="0"/>
                  </a:lnTo>
                  <a:lnTo>
                    <a:pt x="0" y="44956"/>
                  </a:lnTo>
                  <a:close/>
                </a:path>
              </a:pathLst>
            </a:custGeom>
            <a:ln w="7023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297176" y="839559"/>
              <a:ext cx="0" cy="95250"/>
            </a:xfrm>
            <a:custGeom>
              <a:avLst/>
              <a:gdLst/>
              <a:ahLst/>
              <a:cxnLst/>
              <a:rect l="l" t="t" r="r" b="b"/>
              <a:pathLst>
                <a:path h="95250">
                  <a:moveTo>
                    <a:pt x="0" y="0"/>
                  </a:moveTo>
                  <a:lnTo>
                    <a:pt x="0" y="95250"/>
                  </a:lnTo>
                </a:path>
              </a:pathLst>
            </a:custGeom>
            <a:ln w="6997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286495" y="931748"/>
              <a:ext cx="21590" cy="22225"/>
            </a:xfrm>
            <a:custGeom>
              <a:avLst/>
              <a:gdLst/>
              <a:ahLst/>
              <a:cxnLst/>
              <a:rect l="l" t="t" r="r" b="b"/>
              <a:pathLst>
                <a:path w="21589" h="22225">
                  <a:moveTo>
                    <a:pt x="21348" y="0"/>
                  </a:moveTo>
                  <a:lnTo>
                    <a:pt x="0" y="0"/>
                  </a:lnTo>
                  <a:lnTo>
                    <a:pt x="10680" y="22098"/>
                  </a:lnTo>
                  <a:lnTo>
                    <a:pt x="21348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969516" y="1259407"/>
              <a:ext cx="271780" cy="276860"/>
            </a:xfrm>
            <a:custGeom>
              <a:avLst/>
              <a:gdLst/>
              <a:ahLst/>
              <a:cxnLst/>
              <a:rect l="l" t="t" r="r" b="b"/>
              <a:pathLst>
                <a:path w="271780" h="276859">
                  <a:moveTo>
                    <a:pt x="0" y="0"/>
                  </a:moveTo>
                  <a:lnTo>
                    <a:pt x="271272" y="276606"/>
                  </a:lnTo>
                </a:path>
              </a:pathLst>
            </a:custGeom>
            <a:ln w="7010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230869" y="1526108"/>
              <a:ext cx="24130" cy="24130"/>
            </a:xfrm>
            <a:custGeom>
              <a:avLst/>
              <a:gdLst/>
              <a:ahLst/>
              <a:cxnLst/>
              <a:rect l="l" t="t" r="r" b="b"/>
              <a:pathLst>
                <a:path w="24130" h="24130">
                  <a:moveTo>
                    <a:pt x="16001" y="0"/>
                  </a:moveTo>
                  <a:lnTo>
                    <a:pt x="0" y="15240"/>
                  </a:lnTo>
                  <a:lnTo>
                    <a:pt x="23634" y="23622"/>
                  </a:lnTo>
                  <a:lnTo>
                    <a:pt x="16001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/>
          <p:nvPr/>
        </p:nvSpPr>
        <p:spPr>
          <a:xfrm>
            <a:off x="512572" y="489800"/>
            <a:ext cx="220345" cy="154305"/>
          </a:xfrm>
          <a:custGeom>
            <a:avLst/>
            <a:gdLst/>
            <a:ahLst/>
            <a:cxnLst/>
            <a:rect l="l" t="t" r="r" b="b"/>
            <a:pathLst>
              <a:path w="220345" h="154304">
                <a:moveTo>
                  <a:pt x="220205" y="0"/>
                </a:moveTo>
                <a:lnTo>
                  <a:pt x="109728" y="0"/>
                </a:lnTo>
                <a:lnTo>
                  <a:pt x="0" y="0"/>
                </a:lnTo>
                <a:lnTo>
                  <a:pt x="0" y="74676"/>
                </a:lnTo>
                <a:lnTo>
                  <a:pt x="0" y="79997"/>
                </a:lnTo>
                <a:lnTo>
                  <a:pt x="0" y="153911"/>
                </a:lnTo>
                <a:lnTo>
                  <a:pt x="109728" y="153911"/>
                </a:lnTo>
                <a:lnTo>
                  <a:pt x="220205" y="153911"/>
                </a:lnTo>
                <a:lnTo>
                  <a:pt x="220205" y="79997"/>
                </a:lnTo>
                <a:lnTo>
                  <a:pt x="220205" y="74676"/>
                </a:lnTo>
                <a:lnTo>
                  <a:pt x="2202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81851" y="779360"/>
            <a:ext cx="551180" cy="80645"/>
          </a:xfrm>
          <a:custGeom>
            <a:avLst/>
            <a:gdLst/>
            <a:ahLst/>
            <a:cxnLst/>
            <a:rect l="l" t="t" r="r" b="b"/>
            <a:pathLst>
              <a:path w="551180" h="80644">
                <a:moveTo>
                  <a:pt x="329958" y="0"/>
                </a:moveTo>
                <a:lnTo>
                  <a:pt x="220230" y="0"/>
                </a:lnTo>
                <a:lnTo>
                  <a:pt x="109740" y="0"/>
                </a:lnTo>
                <a:lnTo>
                  <a:pt x="0" y="0"/>
                </a:lnTo>
                <a:lnTo>
                  <a:pt x="0" y="80022"/>
                </a:lnTo>
                <a:lnTo>
                  <a:pt x="109740" y="80022"/>
                </a:lnTo>
                <a:lnTo>
                  <a:pt x="220230" y="80022"/>
                </a:lnTo>
                <a:lnTo>
                  <a:pt x="329958" y="80022"/>
                </a:lnTo>
                <a:lnTo>
                  <a:pt x="329958" y="0"/>
                </a:lnTo>
                <a:close/>
              </a:path>
              <a:path w="551180" h="80644">
                <a:moveTo>
                  <a:pt x="550926" y="0"/>
                </a:moveTo>
                <a:lnTo>
                  <a:pt x="440448" y="0"/>
                </a:lnTo>
                <a:lnTo>
                  <a:pt x="330720" y="0"/>
                </a:lnTo>
                <a:lnTo>
                  <a:pt x="330720" y="80022"/>
                </a:lnTo>
                <a:lnTo>
                  <a:pt x="440448" y="80022"/>
                </a:lnTo>
                <a:lnTo>
                  <a:pt x="550926" y="80022"/>
                </a:lnTo>
                <a:lnTo>
                  <a:pt x="5509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1851" y="1001864"/>
            <a:ext cx="551180" cy="80010"/>
          </a:xfrm>
          <a:custGeom>
            <a:avLst/>
            <a:gdLst/>
            <a:ahLst/>
            <a:cxnLst/>
            <a:rect l="l" t="t" r="r" b="b"/>
            <a:pathLst>
              <a:path w="551180" h="80009">
                <a:moveTo>
                  <a:pt x="329958" y="0"/>
                </a:moveTo>
                <a:lnTo>
                  <a:pt x="220230" y="0"/>
                </a:lnTo>
                <a:lnTo>
                  <a:pt x="109740" y="0"/>
                </a:lnTo>
                <a:lnTo>
                  <a:pt x="0" y="0"/>
                </a:lnTo>
                <a:lnTo>
                  <a:pt x="0" y="79997"/>
                </a:lnTo>
                <a:lnTo>
                  <a:pt x="109740" y="79997"/>
                </a:lnTo>
                <a:lnTo>
                  <a:pt x="220230" y="79997"/>
                </a:lnTo>
                <a:lnTo>
                  <a:pt x="329958" y="79997"/>
                </a:lnTo>
                <a:lnTo>
                  <a:pt x="329958" y="0"/>
                </a:lnTo>
                <a:close/>
              </a:path>
              <a:path w="551180" h="80009">
                <a:moveTo>
                  <a:pt x="550926" y="0"/>
                </a:moveTo>
                <a:lnTo>
                  <a:pt x="440448" y="0"/>
                </a:lnTo>
                <a:lnTo>
                  <a:pt x="330720" y="0"/>
                </a:lnTo>
                <a:lnTo>
                  <a:pt x="330720" y="79997"/>
                </a:lnTo>
                <a:lnTo>
                  <a:pt x="440448" y="79997"/>
                </a:lnTo>
                <a:lnTo>
                  <a:pt x="550926" y="79997"/>
                </a:lnTo>
                <a:lnTo>
                  <a:pt x="5509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81851" y="1434680"/>
            <a:ext cx="551180" cy="79375"/>
          </a:xfrm>
          <a:custGeom>
            <a:avLst/>
            <a:gdLst/>
            <a:ahLst/>
            <a:cxnLst/>
            <a:rect l="l" t="t" r="r" b="b"/>
            <a:pathLst>
              <a:path w="551180" h="79375">
                <a:moveTo>
                  <a:pt x="329958" y="0"/>
                </a:moveTo>
                <a:lnTo>
                  <a:pt x="220230" y="0"/>
                </a:lnTo>
                <a:lnTo>
                  <a:pt x="109740" y="0"/>
                </a:lnTo>
                <a:lnTo>
                  <a:pt x="0" y="0"/>
                </a:lnTo>
                <a:lnTo>
                  <a:pt x="0" y="79248"/>
                </a:lnTo>
                <a:lnTo>
                  <a:pt x="109740" y="79248"/>
                </a:lnTo>
                <a:lnTo>
                  <a:pt x="220230" y="79248"/>
                </a:lnTo>
                <a:lnTo>
                  <a:pt x="329958" y="79248"/>
                </a:lnTo>
                <a:lnTo>
                  <a:pt x="329958" y="0"/>
                </a:lnTo>
                <a:close/>
              </a:path>
              <a:path w="551180" h="79375">
                <a:moveTo>
                  <a:pt x="550926" y="0"/>
                </a:moveTo>
                <a:lnTo>
                  <a:pt x="440448" y="0"/>
                </a:lnTo>
                <a:lnTo>
                  <a:pt x="330720" y="0"/>
                </a:lnTo>
                <a:lnTo>
                  <a:pt x="330720" y="79248"/>
                </a:lnTo>
                <a:lnTo>
                  <a:pt x="440448" y="79248"/>
                </a:lnTo>
                <a:lnTo>
                  <a:pt x="550926" y="79248"/>
                </a:lnTo>
                <a:lnTo>
                  <a:pt x="5509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1" name="object 151"/>
          <p:cNvGraphicFramePr>
            <a:graphicFrameLocks noGrp="1"/>
          </p:cNvGraphicFramePr>
          <p:nvPr/>
        </p:nvGraphicFramePr>
        <p:xfrm>
          <a:off x="177177" y="485114"/>
          <a:ext cx="552448" cy="1019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2417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9525">
                      <a:solidFill>
                        <a:srgbClr val="BF2417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9525">
                      <a:solidFill>
                        <a:srgbClr val="BF2417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9525">
                      <a:solidFill>
                        <a:srgbClr val="BF2417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9525">
                      <a:solidFill>
                        <a:srgbClr val="BF2417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9525">
                      <a:solidFill>
                        <a:srgbClr val="BF2417"/>
                      </a:solidFill>
                      <a:prstDash val="solid"/>
                    </a:lnR>
                    <a:lnT w="9525">
                      <a:solidFill>
                        <a:srgbClr val="BF2417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2417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2700">
                      <a:solidFill>
                        <a:srgbClr val="131413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2700">
                      <a:solidFill>
                        <a:srgbClr val="131413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2700">
                      <a:solidFill>
                        <a:srgbClr val="131413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2700">
                      <a:solidFill>
                        <a:srgbClr val="131413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9525">
                      <a:solidFill>
                        <a:srgbClr val="BF2417"/>
                      </a:solidFill>
                      <a:prstDash val="solid"/>
                    </a:lnR>
                    <a:lnT w="12700">
                      <a:solidFill>
                        <a:srgbClr val="131413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BF2417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19050">
                      <a:solidFill>
                        <a:srgbClr val="BF24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19050">
                      <a:solidFill>
                        <a:srgbClr val="BF24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19050">
                      <a:solidFill>
                        <a:srgbClr val="BF24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19050">
                      <a:solidFill>
                        <a:srgbClr val="BF241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9525">
                      <a:solidFill>
                        <a:srgbClr val="BF2417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19050">
                      <a:solidFill>
                        <a:srgbClr val="BF241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9050">
                      <a:solidFill>
                        <a:srgbClr val="BF2417"/>
                      </a:solidFill>
                      <a:prstDash val="solid"/>
                    </a:lnT>
                    <a:lnB w="12700">
                      <a:solidFill>
                        <a:srgbClr val="0BB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9050">
                      <a:solidFill>
                        <a:srgbClr val="BF2417"/>
                      </a:solidFill>
                      <a:prstDash val="solid"/>
                    </a:lnT>
                    <a:lnB w="12700">
                      <a:solidFill>
                        <a:srgbClr val="0BB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9050">
                      <a:solidFill>
                        <a:srgbClr val="BF2417"/>
                      </a:solidFill>
                      <a:prstDash val="solid"/>
                    </a:lnT>
                    <a:lnB w="12700">
                      <a:solidFill>
                        <a:srgbClr val="0BB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9050">
                      <a:solidFill>
                        <a:srgbClr val="BF2417"/>
                      </a:solidFill>
                      <a:prstDash val="solid"/>
                    </a:lnT>
                    <a:lnB w="12700">
                      <a:solidFill>
                        <a:srgbClr val="0BB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9050">
                      <a:solidFill>
                        <a:srgbClr val="BF2417"/>
                      </a:solidFill>
                      <a:prstDash val="solid"/>
                    </a:lnT>
                    <a:lnB w="12700">
                      <a:solidFill>
                        <a:srgbClr val="0BB15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B151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2700">
                      <a:solidFill>
                        <a:srgbClr val="0BB151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2700">
                      <a:solidFill>
                        <a:srgbClr val="0BB151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2700">
                      <a:solidFill>
                        <a:srgbClr val="0BB151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2700">
                      <a:solidFill>
                        <a:srgbClr val="0BB151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9525">
                      <a:solidFill>
                        <a:srgbClr val="0BB151"/>
                      </a:solidFill>
                      <a:prstDash val="solid"/>
                    </a:lnR>
                    <a:lnT w="12700">
                      <a:solidFill>
                        <a:srgbClr val="0BB151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B151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2700">
                      <a:solidFill>
                        <a:srgbClr val="131413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2700">
                      <a:solidFill>
                        <a:srgbClr val="131413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2700">
                      <a:solidFill>
                        <a:srgbClr val="131413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2700">
                      <a:solidFill>
                        <a:srgbClr val="131413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9525">
                      <a:solidFill>
                        <a:srgbClr val="0BB151"/>
                      </a:solidFill>
                      <a:prstDash val="solid"/>
                    </a:lnR>
                    <a:lnT w="12700">
                      <a:solidFill>
                        <a:srgbClr val="131413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B151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9525">
                      <a:solidFill>
                        <a:srgbClr val="0BB151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BB151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2700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0BB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2700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0BB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2700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0BB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2700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0BB1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9525">
                      <a:solidFill>
                        <a:srgbClr val="0BB151"/>
                      </a:solidFill>
                      <a:prstDash val="solid"/>
                    </a:lnR>
                    <a:lnT w="12700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0BB15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6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9525">
                      <a:solidFill>
                        <a:srgbClr val="0BB151"/>
                      </a:solidFill>
                      <a:prstDash val="solid"/>
                    </a:lnT>
                    <a:lnB w="19050">
                      <a:solidFill>
                        <a:srgbClr val="6199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9525">
                      <a:solidFill>
                        <a:srgbClr val="0BB151"/>
                      </a:solidFill>
                      <a:prstDash val="solid"/>
                    </a:lnT>
                    <a:lnB w="19050">
                      <a:solidFill>
                        <a:srgbClr val="6199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9525">
                      <a:solidFill>
                        <a:srgbClr val="0BB151"/>
                      </a:solidFill>
                      <a:prstDash val="solid"/>
                    </a:lnT>
                    <a:lnB w="19050">
                      <a:solidFill>
                        <a:srgbClr val="6199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9525">
                      <a:solidFill>
                        <a:srgbClr val="0BB151"/>
                      </a:solidFill>
                      <a:prstDash val="solid"/>
                    </a:lnT>
                    <a:lnB w="19050">
                      <a:solidFill>
                        <a:srgbClr val="6199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9525">
                      <a:solidFill>
                        <a:srgbClr val="0BB151"/>
                      </a:solidFill>
                      <a:prstDash val="solid"/>
                    </a:lnT>
                    <a:lnB w="19050">
                      <a:solidFill>
                        <a:srgbClr val="6199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6199CC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9050">
                      <a:solidFill>
                        <a:srgbClr val="6199CC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9050">
                      <a:solidFill>
                        <a:srgbClr val="6199CC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9050">
                      <a:solidFill>
                        <a:srgbClr val="6199CC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9050">
                      <a:solidFill>
                        <a:srgbClr val="6199CC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9525">
                      <a:solidFill>
                        <a:srgbClr val="6199CC"/>
                      </a:solidFill>
                      <a:prstDash val="solid"/>
                    </a:lnR>
                    <a:lnT w="19050">
                      <a:solidFill>
                        <a:srgbClr val="6199CC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6199CC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9525">
                      <a:solidFill>
                        <a:srgbClr val="6199CC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12700">
                      <a:solidFill>
                        <a:srgbClr val="13141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6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6199CC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2700">
                      <a:solidFill>
                        <a:srgbClr val="131413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2700">
                      <a:solidFill>
                        <a:srgbClr val="131413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2700">
                      <a:solidFill>
                        <a:srgbClr val="131413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12700">
                      <a:solidFill>
                        <a:srgbClr val="131413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9525">
                      <a:solidFill>
                        <a:srgbClr val="6199CC"/>
                      </a:solidFill>
                      <a:prstDash val="solid"/>
                    </a:lnR>
                    <a:lnT w="12700">
                      <a:solidFill>
                        <a:srgbClr val="131413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6199CC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9525">
                      <a:solidFill>
                        <a:srgbClr val="6199CC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6350">
                      <a:solidFill>
                        <a:srgbClr val="13141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6199CC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6199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6199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6199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6350">
                      <a:solidFill>
                        <a:srgbClr val="131413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6199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131413"/>
                      </a:solidFill>
                      <a:prstDash val="solid"/>
                    </a:lnL>
                    <a:lnR w="9525">
                      <a:solidFill>
                        <a:srgbClr val="6199CC"/>
                      </a:solidFill>
                      <a:prstDash val="solid"/>
                    </a:lnR>
                    <a:lnT w="6350">
                      <a:solidFill>
                        <a:srgbClr val="131413"/>
                      </a:solidFill>
                      <a:prstDash val="solid"/>
                    </a:lnT>
                    <a:lnB w="9525">
                      <a:solidFill>
                        <a:srgbClr val="6199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2" name="object 152"/>
          <p:cNvSpPr txBox="1"/>
          <p:nvPr/>
        </p:nvSpPr>
        <p:spPr>
          <a:xfrm>
            <a:off x="1412741" y="1482175"/>
            <a:ext cx="534670" cy="1018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9380" marR="5080" indent="-107314">
              <a:lnSpc>
                <a:spcPct val="106400"/>
              </a:lnSpc>
              <a:spcBef>
                <a:spcPts val="95"/>
              </a:spcBef>
            </a:pPr>
            <a:r>
              <a:rPr lang="fa-IR" sz="550" b="1" dirty="0">
                <a:solidFill>
                  <a:srgbClr val="131413"/>
                </a:solidFill>
                <a:latin typeface="Calibri" panose="020F0502020204030204" pitchFamily="34" charset="0"/>
                <a:cs typeface="B Zar" panose="00000400000000000000" pitchFamily="2" charset="-78"/>
              </a:rPr>
              <a:t>توالی ویژگی پنجره</a:t>
            </a:r>
            <a:endParaRPr sz="550" dirty="0">
              <a:latin typeface="Calibri" panose="020F0502020204030204" pitchFamily="34" charset="0"/>
              <a:cs typeface="B Zar" panose="00000400000000000000" pitchFamily="2" charset="-78"/>
            </a:endParaRPr>
          </a:p>
        </p:txBody>
      </p:sp>
      <p:grpSp>
        <p:nvGrpSpPr>
          <p:cNvPr id="153" name="object 153"/>
          <p:cNvGrpSpPr/>
          <p:nvPr/>
        </p:nvGrpSpPr>
        <p:grpSpPr>
          <a:xfrm>
            <a:off x="1086243" y="150596"/>
            <a:ext cx="1212215" cy="1266190"/>
            <a:chOff x="1086243" y="150596"/>
            <a:chExt cx="1212215" cy="1266190"/>
          </a:xfrm>
        </p:grpSpPr>
        <p:sp>
          <p:nvSpPr>
            <p:cNvPr id="154" name="object 154"/>
            <p:cNvSpPr/>
            <p:nvPr/>
          </p:nvSpPr>
          <p:spPr>
            <a:xfrm>
              <a:off x="1090929" y="155269"/>
              <a:ext cx="433705" cy="548640"/>
            </a:xfrm>
            <a:custGeom>
              <a:avLst/>
              <a:gdLst/>
              <a:ahLst/>
              <a:cxnLst/>
              <a:rect l="l" t="t" r="r" b="b"/>
              <a:pathLst>
                <a:path w="433705" h="548640">
                  <a:moveTo>
                    <a:pt x="0" y="0"/>
                  </a:moveTo>
                  <a:lnTo>
                    <a:pt x="433577" y="548640"/>
                  </a:lnTo>
                </a:path>
              </a:pathLst>
            </a:custGeom>
            <a:ln w="9347">
              <a:solidFill>
                <a:srgbClr val="DF3224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512315" y="693254"/>
              <a:ext cx="26670" cy="29209"/>
            </a:xfrm>
            <a:custGeom>
              <a:avLst/>
              <a:gdLst/>
              <a:ahLst/>
              <a:cxnLst/>
              <a:rect l="l" t="t" r="r" b="b"/>
              <a:pathLst>
                <a:path w="26669" h="29209">
                  <a:moveTo>
                    <a:pt x="21323" y="0"/>
                  </a:moveTo>
                  <a:lnTo>
                    <a:pt x="0" y="16002"/>
                  </a:lnTo>
                  <a:lnTo>
                    <a:pt x="26657" y="28956"/>
                  </a:lnTo>
                  <a:lnTo>
                    <a:pt x="21323" y="0"/>
                  </a:lnTo>
                  <a:close/>
                </a:path>
              </a:pathLst>
            </a:custGeom>
            <a:solidFill>
              <a:srgbClr val="DF32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154937" y="266535"/>
              <a:ext cx="208915" cy="456565"/>
            </a:xfrm>
            <a:custGeom>
              <a:avLst/>
              <a:gdLst/>
              <a:ahLst/>
              <a:cxnLst/>
              <a:rect l="l" t="t" r="r" b="b"/>
              <a:pathLst>
                <a:path w="208915" h="456565">
                  <a:moveTo>
                    <a:pt x="0" y="0"/>
                  </a:moveTo>
                  <a:lnTo>
                    <a:pt x="208788" y="456424"/>
                  </a:lnTo>
                </a:path>
              </a:pathLst>
            </a:custGeom>
            <a:ln w="9334">
              <a:solidFill>
                <a:srgbClr val="DF3224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349997" y="714578"/>
              <a:ext cx="24765" cy="29845"/>
            </a:xfrm>
            <a:custGeom>
              <a:avLst/>
              <a:gdLst/>
              <a:ahLst/>
              <a:cxnLst/>
              <a:rect l="l" t="t" r="r" b="b"/>
              <a:pathLst>
                <a:path w="24765" h="29845">
                  <a:moveTo>
                    <a:pt x="24384" y="0"/>
                  </a:moveTo>
                  <a:lnTo>
                    <a:pt x="0" y="11430"/>
                  </a:lnTo>
                  <a:lnTo>
                    <a:pt x="23622" y="29718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DF32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157223" y="722198"/>
              <a:ext cx="425450" cy="36830"/>
            </a:xfrm>
            <a:custGeom>
              <a:avLst/>
              <a:gdLst/>
              <a:ahLst/>
              <a:cxnLst/>
              <a:rect l="l" t="t" r="r" b="b"/>
              <a:pathLst>
                <a:path w="425450" h="36829">
                  <a:moveTo>
                    <a:pt x="0" y="36588"/>
                  </a:moveTo>
                  <a:lnTo>
                    <a:pt x="425196" y="0"/>
                  </a:lnTo>
                </a:path>
              </a:pathLst>
            </a:custGeom>
            <a:ln w="9372">
              <a:solidFill>
                <a:srgbClr val="0BB151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577835" y="710006"/>
              <a:ext cx="28575" cy="26034"/>
            </a:xfrm>
            <a:custGeom>
              <a:avLst/>
              <a:gdLst/>
              <a:ahLst/>
              <a:cxnLst/>
              <a:rect l="l" t="t" r="r" b="b"/>
              <a:pathLst>
                <a:path w="28575" h="26034">
                  <a:moveTo>
                    <a:pt x="0" y="0"/>
                  </a:moveTo>
                  <a:lnTo>
                    <a:pt x="2298" y="25908"/>
                  </a:lnTo>
                  <a:lnTo>
                    <a:pt x="28206" y="1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B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090929" y="697814"/>
              <a:ext cx="624205" cy="22225"/>
            </a:xfrm>
            <a:custGeom>
              <a:avLst/>
              <a:gdLst/>
              <a:ahLst/>
              <a:cxnLst/>
              <a:rect l="l" t="t" r="r" b="b"/>
              <a:pathLst>
                <a:path w="624205" h="22225">
                  <a:moveTo>
                    <a:pt x="0" y="0"/>
                  </a:moveTo>
                  <a:lnTo>
                    <a:pt x="624077" y="22110"/>
                  </a:lnTo>
                </a:path>
              </a:pathLst>
            </a:custGeom>
            <a:ln w="9372">
              <a:solidFill>
                <a:srgbClr val="0BB151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711185" y="706209"/>
              <a:ext cx="27940" cy="26670"/>
            </a:xfrm>
            <a:custGeom>
              <a:avLst/>
              <a:gdLst/>
              <a:ahLst/>
              <a:cxnLst/>
              <a:rect l="l" t="t" r="r" b="b"/>
              <a:pathLst>
                <a:path w="27939" h="26670">
                  <a:moveTo>
                    <a:pt x="1536" y="0"/>
                  </a:moveTo>
                  <a:lnTo>
                    <a:pt x="0" y="26670"/>
                  </a:lnTo>
                  <a:lnTo>
                    <a:pt x="27444" y="14478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0BB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157223" y="758024"/>
              <a:ext cx="795655" cy="654050"/>
            </a:xfrm>
            <a:custGeom>
              <a:avLst/>
              <a:gdLst/>
              <a:ahLst/>
              <a:cxnLst/>
              <a:rect l="l" t="t" r="r" b="b"/>
              <a:pathLst>
                <a:path w="795655" h="654050">
                  <a:moveTo>
                    <a:pt x="0" y="653783"/>
                  </a:moveTo>
                  <a:lnTo>
                    <a:pt x="795515" y="0"/>
                  </a:lnTo>
                </a:path>
              </a:pathLst>
            </a:custGeom>
            <a:ln w="9359">
              <a:solidFill>
                <a:srgbClr val="6199C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942083" y="742784"/>
              <a:ext cx="29209" cy="27940"/>
            </a:xfrm>
            <a:custGeom>
              <a:avLst/>
              <a:gdLst/>
              <a:ahLst/>
              <a:cxnLst/>
              <a:rect l="l" t="t" r="r" b="b"/>
              <a:pathLst>
                <a:path w="29210" h="27940">
                  <a:moveTo>
                    <a:pt x="28943" y="0"/>
                  </a:moveTo>
                  <a:lnTo>
                    <a:pt x="0" y="6858"/>
                  </a:lnTo>
                  <a:lnTo>
                    <a:pt x="16751" y="27432"/>
                  </a:lnTo>
                  <a:lnTo>
                    <a:pt x="28943" y="0"/>
                  </a:lnTo>
                  <a:close/>
                </a:path>
              </a:pathLst>
            </a:custGeom>
            <a:solidFill>
              <a:srgbClr val="61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90929" y="779348"/>
              <a:ext cx="695960" cy="521970"/>
            </a:xfrm>
            <a:custGeom>
              <a:avLst/>
              <a:gdLst/>
              <a:ahLst/>
              <a:cxnLst/>
              <a:rect l="l" t="t" r="r" b="b"/>
              <a:pathLst>
                <a:path w="695960" h="521969">
                  <a:moveTo>
                    <a:pt x="0" y="521970"/>
                  </a:moveTo>
                  <a:lnTo>
                    <a:pt x="695693" y="0"/>
                  </a:lnTo>
                </a:path>
              </a:pathLst>
            </a:custGeom>
            <a:ln w="9359">
              <a:solidFill>
                <a:srgbClr val="6199CC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775955" y="765644"/>
              <a:ext cx="29209" cy="26670"/>
            </a:xfrm>
            <a:custGeom>
              <a:avLst/>
              <a:gdLst/>
              <a:ahLst/>
              <a:cxnLst/>
              <a:rect l="l" t="t" r="r" b="b"/>
              <a:pathLst>
                <a:path w="29210" h="26670">
                  <a:moveTo>
                    <a:pt x="28968" y="0"/>
                  </a:moveTo>
                  <a:lnTo>
                    <a:pt x="0" y="5334"/>
                  </a:lnTo>
                  <a:lnTo>
                    <a:pt x="16014" y="26670"/>
                  </a:lnTo>
                  <a:lnTo>
                    <a:pt x="28968" y="0"/>
                  </a:lnTo>
                  <a:close/>
                </a:path>
              </a:pathLst>
            </a:custGeom>
            <a:solidFill>
              <a:srgbClr val="61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283771" y="615530"/>
              <a:ext cx="7620" cy="62865"/>
            </a:xfrm>
            <a:custGeom>
              <a:avLst/>
              <a:gdLst/>
              <a:ahLst/>
              <a:cxnLst/>
              <a:rect l="l" t="t" r="r" b="b"/>
              <a:pathLst>
                <a:path w="7619" h="62865">
                  <a:moveTo>
                    <a:pt x="0" y="62484"/>
                  </a:moveTo>
                  <a:lnTo>
                    <a:pt x="6997" y="62484"/>
                  </a:lnTo>
                  <a:lnTo>
                    <a:pt x="6997" y="0"/>
                  </a:lnTo>
                  <a:lnTo>
                    <a:pt x="0" y="0"/>
                  </a:lnTo>
                  <a:lnTo>
                    <a:pt x="0" y="62484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2276602" y="674966"/>
              <a:ext cx="21590" cy="22225"/>
            </a:xfrm>
            <a:custGeom>
              <a:avLst/>
              <a:gdLst/>
              <a:ahLst/>
              <a:cxnLst/>
              <a:rect l="l" t="t" r="r" b="b"/>
              <a:pathLst>
                <a:path w="21589" h="22225">
                  <a:moveTo>
                    <a:pt x="21336" y="0"/>
                  </a:moveTo>
                  <a:lnTo>
                    <a:pt x="0" y="0"/>
                  </a:lnTo>
                  <a:lnTo>
                    <a:pt x="10668" y="22098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670811" y="871562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0"/>
                  </a:moveTo>
                  <a:lnTo>
                    <a:pt x="0" y="59435"/>
                  </a:lnTo>
                </a:path>
              </a:pathLst>
            </a:custGeom>
            <a:ln w="4445">
              <a:solidFill>
                <a:srgbClr val="0BB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2176287" y="1738231"/>
            <a:ext cx="409575" cy="10195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dirty="0">
                <a:solidFill>
                  <a:srgbClr val="131413"/>
                </a:solidFill>
                <a:latin typeface="Calibri" panose="020F0502020204030204" pitchFamily="34" charset="0"/>
                <a:cs typeface="B Zar" panose="00000400000000000000" pitchFamily="2" charset="-78"/>
              </a:rPr>
              <a:t>BLSTM</a:t>
            </a:r>
            <a:r>
              <a:rPr sz="550" b="1" spc="100" dirty="0">
                <a:solidFill>
                  <a:srgbClr val="131413"/>
                </a:solidFill>
                <a:latin typeface="Calibri" panose="020F0502020204030204" pitchFamily="34" charset="0"/>
                <a:cs typeface="B Zar" panose="00000400000000000000" pitchFamily="2" charset="-78"/>
              </a:rPr>
              <a:t> </a:t>
            </a:r>
            <a:r>
              <a:rPr lang="fa-IR" sz="550" b="1" spc="-10" dirty="0">
                <a:solidFill>
                  <a:srgbClr val="131413"/>
                </a:solidFill>
                <a:latin typeface="Calibri" panose="020F0502020204030204" pitchFamily="34" charset="0"/>
                <a:cs typeface="B Zar" panose="00000400000000000000" pitchFamily="2" charset="-78"/>
              </a:rPr>
              <a:t>لایه</a:t>
            </a:r>
            <a:endParaRPr sz="550" dirty="0">
              <a:latin typeface="Calibri" panose="020F0502020204030204" pitchFamily="34" charset="0"/>
              <a:cs typeface="B Zar" panose="00000400000000000000" pitchFamily="2" charset="-78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3038602" y="744296"/>
            <a:ext cx="208279" cy="147320"/>
          </a:xfrm>
          <a:custGeom>
            <a:avLst/>
            <a:gdLst/>
            <a:ahLst/>
            <a:cxnLst/>
            <a:rect l="l" t="t" r="r" b="b"/>
            <a:pathLst>
              <a:path w="208280" h="147319">
                <a:moveTo>
                  <a:pt x="0" y="147066"/>
                </a:moveTo>
                <a:lnTo>
                  <a:pt x="208025" y="147066"/>
                </a:lnTo>
                <a:lnTo>
                  <a:pt x="208025" y="0"/>
                </a:lnTo>
                <a:lnTo>
                  <a:pt x="0" y="0"/>
                </a:lnTo>
                <a:lnTo>
                  <a:pt x="0" y="147066"/>
                </a:lnTo>
                <a:close/>
              </a:path>
            </a:pathLst>
          </a:custGeom>
          <a:ln w="7023">
            <a:solidFill>
              <a:srgbClr val="1314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2" name="object 172"/>
          <p:cNvGrpSpPr/>
          <p:nvPr/>
        </p:nvGrpSpPr>
        <p:grpSpPr>
          <a:xfrm>
            <a:off x="2998165" y="507288"/>
            <a:ext cx="28575" cy="76200"/>
            <a:chOff x="2998165" y="507288"/>
            <a:chExt cx="28575" cy="76200"/>
          </a:xfrm>
        </p:grpSpPr>
        <p:sp>
          <p:nvSpPr>
            <p:cNvPr id="173" name="object 173"/>
            <p:cNvSpPr/>
            <p:nvPr/>
          </p:nvSpPr>
          <p:spPr>
            <a:xfrm>
              <a:off x="3000387" y="509511"/>
              <a:ext cx="24130" cy="71755"/>
            </a:xfrm>
            <a:custGeom>
              <a:avLst/>
              <a:gdLst/>
              <a:ahLst/>
              <a:cxnLst/>
              <a:rect l="l" t="t" r="r" b="b"/>
              <a:pathLst>
                <a:path w="24130" h="71754">
                  <a:moveTo>
                    <a:pt x="20040" y="0"/>
                  </a:moveTo>
                  <a:lnTo>
                    <a:pt x="11272" y="8277"/>
                  </a:lnTo>
                  <a:lnTo>
                    <a:pt x="5010" y="16802"/>
                  </a:lnTo>
                  <a:lnTo>
                    <a:pt x="1252" y="25574"/>
                  </a:lnTo>
                  <a:lnTo>
                    <a:pt x="0" y="34594"/>
                  </a:lnTo>
                  <a:lnTo>
                    <a:pt x="983" y="45260"/>
                  </a:lnTo>
                  <a:lnTo>
                    <a:pt x="4597" y="54968"/>
                  </a:lnTo>
                  <a:lnTo>
                    <a:pt x="10840" y="63719"/>
                  </a:lnTo>
                  <a:lnTo>
                    <a:pt x="19710" y="71513"/>
                  </a:lnTo>
                  <a:lnTo>
                    <a:pt x="23393" y="67195"/>
                  </a:lnTo>
                  <a:lnTo>
                    <a:pt x="15622" y="60418"/>
                  </a:lnTo>
                  <a:lnTo>
                    <a:pt x="10026" y="53059"/>
                  </a:lnTo>
                  <a:lnTo>
                    <a:pt x="6602" y="45116"/>
                  </a:lnTo>
                  <a:lnTo>
                    <a:pt x="5346" y="36588"/>
                  </a:lnTo>
                  <a:lnTo>
                    <a:pt x="6244" y="27713"/>
                  </a:lnTo>
                  <a:lnTo>
                    <a:pt x="9604" y="19378"/>
                  </a:lnTo>
                  <a:lnTo>
                    <a:pt x="15426" y="11583"/>
                  </a:lnTo>
                  <a:lnTo>
                    <a:pt x="23710" y="4330"/>
                  </a:lnTo>
                  <a:lnTo>
                    <a:pt x="20040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000387" y="509511"/>
              <a:ext cx="24130" cy="71755"/>
            </a:xfrm>
            <a:custGeom>
              <a:avLst/>
              <a:gdLst/>
              <a:ahLst/>
              <a:cxnLst/>
              <a:rect l="l" t="t" r="r" b="b"/>
              <a:pathLst>
                <a:path w="24130" h="71754">
                  <a:moveTo>
                    <a:pt x="0" y="34594"/>
                  </a:moveTo>
                  <a:lnTo>
                    <a:pt x="1252" y="25574"/>
                  </a:lnTo>
                  <a:lnTo>
                    <a:pt x="5010" y="16802"/>
                  </a:lnTo>
                  <a:lnTo>
                    <a:pt x="11272" y="8277"/>
                  </a:lnTo>
                  <a:lnTo>
                    <a:pt x="20040" y="0"/>
                  </a:lnTo>
                  <a:lnTo>
                    <a:pt x="23710" y="4330"/>
                  </a:lnTo>
                  <a:lnTo>
                    <a:pt x="15426" y="11583"/>
                  </a:lnTo>
                  <a:lnTo>
                    <a:pt x="9604" y="19378"/>
                  </a:lnTo>
                  <a:lnTo>
                    <a:pt x="6244" y="27713"/>
                  </a:lnTo>
                  <a:lnTo>
                    <a:pt x="5346" y="36588"/>
                  </a:lnTo>
                  <a:lnTo>
                    <a:pt x="6602" y="45116"/>
                  </a:lnTo>
                  <a:lnTo>
                    <a:pt x="10026" y="53059"/>
                  </a:lnTo>
                  <a:lnTo>
                    <a:pt x="15622" y="60418"/>
                  </a:lnTo>
                  <a:lnTo>
                    <a:pt x="23393" y="67195"/>
                  </a:lnTo>
                  <a:lnTo>
                    <a:pt x="19710" y="71513"/>
                  </a:lnTo>
                  <a:lnTo>
                    <a:pt x="10840" y="63719"/>
                  </a:lnTo>
                  <a:lnTo>
                    <a:pt x="4597" y="54968"/>
                  </a:lnTo>
                  <a:lnTo>
                    <a:pt x="983" y="45260"/>
                  </a:lnTo>
                  <a:lnTo>
                    <a:pt x="0" y="34594"/>
                  </a:lnTo>
                  <a:close/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5" name="object 175"/>
          <p:cNvSpPr txBox="1"/>
          <p:nvPr/>
        </p:nvSpPr>
        <p:spPr>
          <a:xfrm>
            <a:off x="3021352" y="359278"/>
            <a:ext cx="244475" cy="2362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>
              <a:lnSpc>
                <a:spcPct val="112300"/>
              </a:lnSpc>
              <a:spcBef>
                <a:spcPts val="95"/>
              </a:spcBef>
            </a:pPr>
            <a:r>
              <a:rPr sz="650" b="1" spc="-10" dirty="0">
                <a:solidFill>
                  <a:srgbClr val="131413"/>
                </a:solidFill>
                <a:latin typeface="Calibri" panose="020F0502020204030204" pitchFamily="34" charset="0"/>
                <a:cs typeface="B Zar" panose="00000400000000000000" pitchFamily="2" charset="-78"/>
              </a:rPr>
              <a:t>Music</a:t>
            </a:r>
            <a:r>
              <a:rPr sz="650" b="1" spc="500" dirty="0">
                <a:solidFill>
                  <a:srgbClr val="131413"/>
                </a:solidFill>
                <a:latin typeface="Calibri" panose="020F0502020204030204" pitchFamily="34" charset="0"/>
                <a:cs typeface="B Zar" panose="00000400000000000000" pitchFamily="2" charset="-78"/>
              </a:rPr>
              <a:t> </a:t>
            </a:r>
            <a:r>
              <a:rPr lang="fa-IR" sz="650" b="1" spc="-10" dirty="0">
                <a:solidFill>
                  <a:srgbClr val="131413"/>
                </a:solidFill>
                <a:latin typeface="Calibri" panose="020F0502020204030204" pitchFamily="34" charset="0"/>
                <a:cs typeface="B Zar" panose="00000400000000000000" pitchFamily="2" charset="-78"/>
              </a:rPr>
              <a:t>هدف</a:t>
            </a:r>
            <a:endParaRPr sz="650" dirty="0">
              <a:latin typeface="Calibri" panose="020F0502020204030204" pitchFamily="34" charset="0"/>
              <a:cs typeface="B Zar" panose="00000400000000000000" pitchFamily="2" charset="-78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3259480" y="507288"/>
            <a:ext cx="28575" cy="76200"/>
            <a:chOff x="3259480" y="507288"/>
            <a:chExt cx="28575" cy="76200"/>
          </a:xfrm>
        </p:grpSpPr>
        <p:sp>
          <p:nvSpPr>
            <p:cNvPr id="177" name="object 177"/>
            <p:cNvSpPr/>
            <p:nvPr/>
          </p:nvSpPr>
          <p:spPr>
            <a:xfrm>
              <a:off x="3261703" y="509511"/>
              <a:ext cx="24130" cy="71755"/>
            </a:xfrm>
            <a:custGeom>
              <a:avLst/>
              <a:gdLst/>
              <a:ahLst/>
              <a:cxnLst/>
              <a:rect l="l" t="t" r="r" b="b"/>
              <a:pathLst>
                <a:path w="24129" h="71754">
                  <a:moveTo>
                    <a:pt x="3683" y="0"/>
                  </a:moveTo>
                  <a:lnTo>
                    <a:pt x="0" y="4330"/>
                  </a:lnTo>
                  <a:lnTo>
                    <a:pt x="8291" y="11583"/>
                  </a:lnTo>
                  <a:lnTo>
                    <a:pt x="14119" y="19378"/>
                  </a:lnTo>
                  <a:lnTo>
                    <a:pt x="17484" y="27713"/>
                  </a:lnTo>
                  <a:lnTo>
                    <a:pt x="18389" y="36588"/>
                  </a:lnTo>
                  <a:lnTo>
                    <a:pt x="17132" y="45116"/>
                  </a:lnTo>
                  <a:lnTo>
                    <a:pt x="13704" y="53059"/>
                  </a:lnTo>
                  <a:lnTo>
                    <a:pt x="8107" y="60418"/>
                  </a:lnTo>
                  <a:lnTo>
                    <a:pt x="342" y="67195"/>
                  </a:lnTo>
                  <a:lnTo>
                    <a:pt x="4025" y="71513"/>
                  </a:lnTo>
                  <a:lnTo>
                    <a:pt x="12893" y="63721"/>
                  </a:lnTo>
                  <a:lnTo>
                    <a:pt x="19132" y="54973"/>
                  </a:lnTo>
                  <a:lnTo>
                    <a:pt x="22742" y="45265"/>
                  </a:lnTo>
                  <a:lnTo>
                    <a:pt x="23723" y="34594"/>
                  </a:lnTo>
                  <a:lnTo>
                    <a:pt x="22471" y="25574"/>
                  </a:lnTo>
                  <a:lnTo>
                    <a:pt x="18713" y="16802"/>
                  </a:lnTo>
                  <a:lnTo>
                    <a:pt x="12450" y="8277"/>
                  </a:lnTo>
                  <a:lnTo>
                    <a:pt x="3683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261703" y="509511"/>
              <a:ext cx="24130" cy="71755"/>
            </a:xfrm>
            <a:custGeom>
              <a:avLst/>
              <a:gdLst/>
              <a:ahLst/>
              <a:cxnLst/>
              <a:rect l="l" t="t" r="r" b="b"/>
              <a:pathLst>
                <a:path w="24129" h="71754">
                  <a:moveTo>
                    <a:pt x="3683" y="0"/>
                  </a:moveTo>
                  <a:lnTo>
                    <a:pt x="12450" y="8277"/>
                  </a:lnTo>
                  <a:lnTo>
                    <a:pt x="18713" y="16802"/>
                  </a:lnTo>
                  <a:lnTo>
                    <a:pt x="22471" y="25574"/>
                  </a:lnTo>
                  <a:lnTo>
                    <a:pt x="23723" y="34594"/>
                  </a:lnTo>
                  <a:lnTo>
                    <a:pt x="22742" y="45265"/>
                  </a:lnTo>
                  <a:lnTo>
                    <a:pt x="19132" y="54973"/>
                  </a:lnTo>
                  <a:lnTo>
                    <a:pt x="12893" y="63721"/>
                  </a:lnTo>
                  <a:lnTo>
                    <a:pt x="4025" y="71513"/>
                  </a:lnTo>
                  <a:lnTo>
                    <a:pt x="342" y="67195"/>
                  </a:lnTo>
                  <a:lnTo>
                    <a:pt x="8107" y="60418"/>
                  </a:lnTo>
                  <a:lnTo>
                    <a:pt x="13704" y="53059"/>
                  </a:lnTo>
                  <a:lnTo>
                    <a:pt x="17132" y="45116"/>
                  </a:lnTo>
                  <a:lnTo>
                    <a:pt x="18389" y="36588"/>
                  </a:lnTo>
                  <a:lnTo>
                    <a:pt x="17484" y="27713"/>
                  </a:lnTo>
                  <a:lnTo>
                    <a:pt x="14119" y="19378"/>
                  </a:lnTo>
                  <a:lnTo>
                    <a:pt x="8291" y="11583"/>
                  </a:lnTo>
                  <a:lnTo>
                    <a:pt x="0" y="4330"/>
                  </a:lnTo>
                  <a:lnTo>
                    <a:pt x="3683" y="0"/>
                  </a:lnTo>
                  <a:close/>
                </a:path>
              </a:pathLst>
            </a:custGeom>
            <a:ln w="4445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9" name="object 179"/>
          <p:cNvGrpSpPr/>
          <p:nvPr/>
        </p:nvGrpSpPr>
        <p:grpSpPr>
          <a:xfrm>
            <a:off x="3131553" y="571335"/>
            <a:ext cx="22225" cy="177165"/>
            <a:chOff x="3131553" y="571335"/>
            <a:chExt cx="22225" cy="177165"/>
          </a:xfrm>
        </p:grpSpPr>
        <p:sp>
          <p:nvSpPr>
            <p:cNvPr id="180" name="object 180"/>
            <p:cNvSpPr/>
            <p:nvPr/>
          </p:nvSpPr>
          <p:spPr>
            <a:xfrm>
              <a:off x="3142996" y="590385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3923"/>
                  </a:moveTo>
                  <a:lnTo>
                    <a:pt x="0" y="0"/>
                  </a:lnTo>
                </a:path>
              </a:pathLst>
            </a:custGeom>
            <a:ln w="6997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131553" y="571335"/>
              <a:ext cx="22225" cy="21590"/>
            </a:xfrm>
            <a:custGeom>
              <a:avLst/>
              <a:gdLst/>
              <a:ahLst/>
              <a:cxnLst/>
              <a:rect l="l" t="t" r="r" b="b"/>
              <a:pathLst>
                <a:path w="22225" h="21590">
                  <a:moveTo>
                    <a:pt x="11442" y="0"/>
                  </a:moveTo>
                  <a:lnTo>
                    <a:pt x="0" y="21336"/>
                  </a:lnTo>
                  <a:lnTo>
                    <a:pt x="22098" y="21336"/>
                  </a:lnTo>
                  <a:lnTo>
                    <a:pt x="11442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2" name="object 182"/>
          <p:cNvSpPr txBox="1"/>
          <p:nvPr/>
        </p:nvSpPr>
        <p:spPr>
          <a:xfrm>
            <a:off x="3105134" y="937355"/>
            <a:ext cx="76200" cy="115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spc="25" dirty="0">
                <a:solidFill>
                  <a:srgbClr val="131413"/>
                </a:solidFill>
                <a:latin typeface="Calibri"/>
                <a:cs typeface="Calibri"/>
              </a:rPr>
              <a:t>O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3627112" y="745723"/>
            <a:ext cx="697238" cy="2757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650" b="1" dirty="0">
                <a:solidFill>
                  <a:srgbClr val="131413"/>
                </a:solidFill>
                <a:latin typeface="Calibri" panose="020F0502020204030204" pitchFamily="34" charset="0"/>
                <a:cs typeface="B Zar" panose="00000400000000000000" pitchFamily="2" charset="-78"/>
              </a:rPr>
              <a:t>(</a:t>
            </a:r>
            <a:r>
              <a:rPr lang="fa-IR" sz="650" b="1" dirty="0">
                <a:solidFill>
                  <a:srgbClr val="131413"/>
                </a:solidFill>
                <a:latin typeface="Calibri" panose="020F0502020204030204" pitchFamily="34" charset="0"/>
                <a:cs typeface="B Zar" panose="00000400000000000000" pitchFamily="2" charset="-78"/>
              </a:rPr>
              <a:t>تشخیص جای خالی</a:t>
            </a:r>
            <a:r>
              <a:rPr sz="650" b="1" spc="-10" dirty="0">
                <a:solidFill>
                  <a:srgbClr val="131413"/>
                </a:solidFill>
                <a:latin typeface="Calibri" panose="020F0502020204030204" pitchFamily="34" charset="0"/>
                <a:cs typeface="B Zar" panose="00000400000000000000" pitchFamily="2" charset="-78"/>
              </a:rPr>
              <a:t>)</a:t>
            </a:r>
            <a:endParaRPr sz="650" dirty="0">
              <a:latin typeface="Calibri" panose="020F0502020204030204" pitchFamily="34" charset="0"/>
              <a:cs typeface="B Zar" panose="00000400000000000000" pitchFamily="2" charset="-78"/>
            </a:endParaRPr>
          </a:p>
          <a:p>
            <a:pPr marR="5080" algn="r">
              <a:lnSpc>
                <a:spcPct val="100000"/>
              </a:lnSpc>
              <a:spcBef>
                <a:spcPts val="300"/>
              </a:spcBef>
            </a:pPr>
            <a:r>
              <a:rPr sz="550" b="1" spc="25" dirty="0">
                <a:solidFill>
                  <a:srgbClr val="131413"/>
                </a:solidFill>
                <a:latin typeface="Calibri" panose="020F0502020204030204" pitchFamily="34" charset="0"/>
                <a:cs typeface="B Zar" panose="00000400000000000000" pitchFamily="2" charset="-78"/>
              </a:rPr>
              <a:t>O</a:t>
            </a:r>
            <a:endParaRPr sz="550" dirty="0">
              <a:latin typeface="Calibri" panose="020F0502020204030204" pitchFamily="34" charset="0"/>
              <a:cs typeface="B Zar" panose="00000400000000000000" pitchFamily="2" charset="-78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3393930" y="904587"/>
            <a:ext cx="172085" cy="115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spc="-20" dirty="0">
                <a:solidFill>
                  <a:srgbClr val="131413"/>
                </a:solidFill>
                <a:latin typeface="Calibri"/>
                <a:cs typeface="Calibri"/>
              </a:rPr>
              <a:t>song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565644" y="2029028"/>
            <a:ext cx="534668" cy="121187"/>
          </a:xfrm>
          <a:prstGeom prst="rect">
            <a:avLst/>
          </a:prstGeom>
          <a:ln w="7023">
            <a:solidFill>
              <a:srgbClr val="131413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5"/>
              </a:spcBef>
            </a:pPr>
            <a:r>
              <a:rPr lang="fa-IR" sz="700" b="1" spc="-10" dirty="0">
                <a:solidFill>
                  <a:srgbClr val="131413"/>
                </a:solidFill>
                <a:latin typeface="Calibri" panose="020F0502020204030204" pitchFamily="34" charset="0"/>
                <a:cs typeface="B Zar" panose="00000400000000000000" pitchFamily="2" charset="-78"/>
              </a:rPr>
              <a:t>رمزنگار</a:t>
            </a:r>
            <a:endParaRPr sz="700" dirty="0">
              <a:latin typeface="Calibri" panose="020F0502020204030204" pitchFamily="34" charset="0"/>
              <a:cs typeface="B Zar" panose="00000400000000000000" pitchFamily="2" charset="-78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3219565" y="2023694"/>
            <a:ext cx="495183" cy="121187"/>
          </a:xfrm>
          <a:prstGeom prst="rect">
            <a:avLst/>
          </a:prstGeom>
          <a:ln w="7023">
            <a:solidFill>
              <a:srgbClr val="131413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43510" algn="l">
              <a:lnSpc>
                <a:spcPct val="100000"/>
              </a:lnSpc>
              <a:spcBef>
                <a:spcPts val="105"/>
              </a:spcBef>
            </a:pPr>
            <a:r>
              <a:rPr lang="fa-IR" sz="700" b="1" spc="-10" dirty="0">
                <a:solidFill>
                  <a:srgbClr val="131413"/>
                </a:solidFill>
                <a:latin typeface="Calibri" panose="020F0502020204030204" pitchFamily="34" charset="0"/>
                <a:cs typeface="B Zar" panose="00000400000000000000" pitchFamily="2" charset="-78"/>
              </a:rPr>
              <a:t>رمزگشا</a:t>
            </a:r>
            <a:endParaRPr sz="700" dirty="0">
              <a:latin typeface="Calibri" panose="020F0502020204030204" pitchFamily="34" charset="0"/>
              <a:cs typeface="B Zar" panose="00000400000000000000" pitchFamily="2" charset="-78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2462529" y="293204"/>
            <a:ext cx="181610" cy="22225"/>
            <a:chOff x="2462529" y="293204"/>
            <a:chExt cx="181610" cy="22225"/>
          </a:xfrm>
        </p:grpSpPr>
        <p:sp>
          <p:nvSpPr>
            <p:cNvPr id="188" name="object 188"/>
            <p:cNvSpPr/>
            <p:nvPr/>
          </p:nvSpPr>
          <p:spPr>
            <a:xfrm>
              <a:off x="2462529" y="30387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305" y="0"/>
                  </a:lnTo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621788" y="293204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0"/>
                  </a:moveTo>
                  <a:lnTo>
                    <a:pt x="0" y="22098"/>
                  </a:lnTo>
                  <a:lnTo>
                    <a:pt x="22098" y="1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0" name="object 190"/>
          <p:cNvGrpSpPr/>
          <p:nvPr/>
        </p:nvGrpSpPr>
        <p:grpSpPr>
          <a:xfrm>
            <a:off x="2462529" y="521804"/>
            <a:ext cx="181610" cy="22225"/>
            <a:chOff x="2462529" y="521804"/>
            <a:chExt cx="181610" cy="22225"/>
          </a:xfrm>
        </p:grpSpPr>
        <p:sp>
          <p:nvSpPr>
            <p:cNvPr id="191" name="object 191"/>
            <p:cNvSpPr/>
            <p:nvPr/>
          </p:nvSpPr>
          <p:spPr>
            <a:xfrm>
              <a:off x="2462529" y="532473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305" y="0"/>
                  </a:lnTo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621788" y="521804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0"/>
                  </a:moveTo>
                  <a:lnTo>
                    <a:pt x="0" y="22098"/>
                  </a:lnTo>
                  <a:lnTo>
                    <a:pt x="22098" y="1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3" name="object 193"/>
          <p:cNvGrpSpPr/>
          <p:nvPr/>
        </p:nvGrpSpPr>
        <p:grpSpPr>
          <a:xfrm>
            <a:off x="2458719" y="759536"/>
            <a:ext cx="185420" cy="539750"/>
            <a:chOff x="2458719" y="759536"/>
            <a:chExt cx="185420" cy="539750"/>
          </a:xfrm>
        </p:grpSpPr>
        <p:sp>
          <p:nvSpPr>
            <p:cNvPr id="194" name="object 194"/>
            <p:cNvSpPr/>
            <p:nvPr/>
          </p:nvSpPr>
          <p:spPr>
            <a:xfrm>
              <a:off x="2462529" y="77097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305" y="0"/>
                  </a:lnTo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621787" y="759536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0"/>
                  </a:moveTo>
                  <a:lnTo>
                    <a:pt x="0" y="22098"/>
                  </a:lnTo>
                  <a:lnTo>
                    <a:pt x="22098" y="11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462529" y="1021664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305" y="0"/>
                  </a:lnTo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621787" y="101100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0"/>
                  </a:moveTo>
                  <a:lnTo>
                    <a:pt x="0" y="22098"/>
                  </a:lnTo>
                  <a:lnTo>
                    <a:pt x="22098" y="1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462529" y="1288377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305" y="0"/>
                  </a:lnTo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621787" y="1277708"/>
              <a:ext cx="22225" cy="21590"/>
            </a:xfrm>
            <a:custGeom>
              <a:avLst/>
              <a:gdLst/>
              <a:ahLst/>
              <a:cxnLst/>
              <a:rect l="l" t="t" r="r" b="b"/>
              <a:pathLst>
                <a:path w="22225" h="21590">
                  <a:moveTo>
                    <a:pt x="0" y="0"/>
                  </a:moveTo>
                  <a:lnTo>
                    <a:pt x="0" y="21336"/>
                  </a:lnTo>
                  <a:lnTo>
                    <a:pt x="22098" y="1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0" name="object 200"/>
          <p:cNvSpPr txBox="1"/>
          <p:nvPr/>
        </p:nvSpPr>
        <p:spPr>
          <a:xfrm>
            <a:off x="3788645" y="1263494"/>
            <a:ext cx="165100" cy="115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dirty="0">
                <a:solidFill>
                  <a:srgbClr val="131413"/>
                </a:solidFill>
                <a:latin typeface="Calibri"/>
                <a:cs typeface="Calibri"/>
              </a:rPr>
              <a:t>...</a:t>
            </a:r>
            <a:r>
              <a:rPr sz="550" b="1" spc="55" dirty="0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sz="550" b="1" spc="-25" dirty="0">
                <a:solidFill>
                  <a:srgbClr val="131413"/>
                </a:solidFill>
                <a:latin typeface="Calibri"/>
                <a:cs typeface="Calibri"/>
              </a:rPr>
              <a:t>...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2534379" y="195957"/>
            <a:ext cx="104139" cy="115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spc="-25" dirty="0">
                <a:solidFill>
                  <a:srgbClr val="131413"/>
                </a:solidFill>
                <a:latin typeface="Calibri"/>
                <a:cs typeface="Calibri"/>
              </a:rPr>
              <a:t>h1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2520667" y="420006"/>
            <a:ext cx="104139" cy="115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spc="-25" dirty="0">
                <a:solidFill>
                  <a:srgbClr val="131413"/>
                </a:solidFill>
                <a:latin typeface="Calibri"/>
                <a:cs typeface="Calibri"/>
              </a:rPr>
              <a:t>h2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2527489" y="643309"/>
            <a:ext cx="104139" cy="115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spc="-25" dirty="0">
                <a:solidFill>
                  <a:srgbClr val="131413"/>
                </a:solidFill>
                <a:latin typeface="Calibri"/>
                <a:cs typeface="Calibri"/>
              </a:rPr>
              <a:t>h3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2520667" y="900872"/>
            <a:ext cx="104139" cy="115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spc="-25" dirty="0">
                <a:solidFill>
                  <a:srgbClr val="131413"/>
                </a:solidFill>
                <a:latin typeface="Calibri"/>
                <a:cs typeface="Calibri"/>
              </a:rPr>
              <a:t>h4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2502367" y="1157704"/>
            <a:ext cx="140970" cy="115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dirty="0">
                <a:solidFill>
                  <a:srgbClr val="131413"/>
                </a:solidFill>
                <a:latin typeface="Calibri"/>
                <a:cs typeface="Calibri"/>
              </a:rPr>
              <a:t>h</a:t>
            </a:r>
            <a:r>
              <a:rPr sz="450" b="1" dirty="0">
                <a:solidFill>
                  <a:srgbClr val="131413"/>
                </a:solidFill>
                <a:latin typeface="Calibri"/>
                <a:cs typeface="Calibri"/>
              </a:rPr>
              <a:t>n-</a:t>
            </a:r>
            <a:r>
              <a:rPr sz="450" b="1" spc="-50" dirty="0">
                <a:solidFill>
                  <a:srgbClr val="131413"/>
                </a:solidFill>
                <a:latin typeface="Calibri"/>
                <a:cs typeface="Calibri"/>
              </a:rPr>
              <a:t>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3054603" y="1230826"/>
            <a:ext cx="147955" cy="207645"/>
          </a:xfrm>
          <a:prstGeom prst="rect">
            <a:avLst/>
          </a:prstGeom>
          <a:ln w="6997">
            <a:solidFill>
              <a:srgbClr val="131413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50">
              <a:latin typeface="Times New Roman"/>
              <a:cs typeface="Times New Roman"/>
            </a:endParaRPr>
          </a:p>
          <a:p>
            <a:pPr marL="9525">
              <a:lnSpc>
                <a:spcPct val="100000"/>
              </a:lnSpc>
            </a:pPr>
            <a:r>
              <a:rPr sz="450" b="1" spc="-20" dirty="0">
                <a:solidFill>
                  <a:srgbClr val="DF3224"/>
                </a:solidFill>
                <a:latin typeface="Calibri"/>
                <a:cs typeface="Calibri"/>
              </a:rPr>
              <a:t>LSTM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3092193" y="1635348"/>
            <a:ext cx="207010" cy="115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dirty="0">
                <a:solidFill>
                  <a:srgbClr val="131413"/>
                </a:solidFill>
                <a:latin typeface="Calibri"/>
                <a:cs typeface="Calibri"/>
              </a:rPr>
              <a:t>h1</a:t>
            </a:r>
            <a:r>
              <a:rPr sz="550" b="1" spc="170" dirty="0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sz="550" b="1" spc="-25" dirty="0">
                <a:solidFill>
                  <a:srgbClr val="131413"/>
                </a:solidFill>
                <a:latin typeface="Calibri"/>
                <a:cs typeface="Calibri"/>
              </a:rPr>
              <a:t>c1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208" name="object 208"/>
          <p:cNvGrpSpPr/>
          <p:nvPr/>
        </p:nvGrpSpPr>
        <p:grpSpPr>
          <a:xfrm>
            <a:off x="3097276" y="1064336"/>
            <a:ext cx="456565" cy="628650"/>
            <a:chOff x="3097276" y="1064336"/>
            <a:chExt cx="456565" cy="628650"/>
          </a:xfrm>
        </p:grpSpPr>
        <p:sp>
          <p:nvSpPr>
            <p:cNvPr id="209" name="object 209"/>
            <p:cNvSpPr/>
            <p:nvPr/>
          </p:nvSpPr>
          <p:spPr>
            <a:xfrm>
              <a:off x="3202419" y="1340942"/>
              <a:ext cx="203835" cy="0"/>
            </a:xfrm>
            <a:custGeom>
              <a:avLst/>
              <a:gdLst/>
              <a:ahLst/>
              <a:cxnLst/>
              <a:rect l="l" t="t" r="r" b="b"/>
              <a:pathLst>
                <a:path w="203835">
                  <a:moveTo>
                    <a:pt x="0" y="0"/>
                  </a:moveTo>
                  <a:lnTo>
                    <a:pt x="203466" y="0"/>
                  </a:lnTo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145269" y="1106245"/>
              <a:ext cx="277495" cy="584200"/>
            </a:xfrm>
            <a:custGeom>
              <a:avLst/>
              <a:gdLst/>
              <a:ahLst/>
              <a:cxnLst/>
              <a:rect l="l" t="t" r="r" b="b"/>
              <a:pathLst>
                <a:path w="277495" h="584200">
                  <a:moveTo>
                    <a:pt x="0" y="0"/>
                  </a:moveTo>
                  <a:lnTo>
                    <a:pt x="36400" y="32458"/>
                  </a:lnTo>
                  <a:lnTo>
                    <a:pt x="52059" y="67506"/>
                  </a:lnTo>
                  <a:lnTo>
                    <a:pt x="66226" y="112064"/>
                  </a:lnTo>
                  <a:lnTo>
                    <a:pt x="79053" y="163856"/>
                  </a:lnTo>
                  <a:lnTo>
                    <a:pt x="90692" y="220604"/>
                  </a:lnTo>
                  <a:lnTo>
                    <a:pt x="101294" y="280033"/>
                  </a:lnTo>
                  <a:lnTo>
                    <a:pt x="111012" y="339866"/>
                  </a:lnTo>
                  <a:lnTo>
                    <a:pt x="119998" y="397826"/>
                  </a:lnTo>
                  <a:lnTo>
                    <a:pt x="128402" y="451636"/>
                  </a:lnTo>
                  <a:lnTo>
                    <a:pt x="136378" y="499020"/>
                  </a:lnTo>
                  <a:lnTo>
                    <a:pt x="144077" y="537702"/>
                  </a:lnTo>
                  <a:lnTo>
                    <a:pt x="151650" y="565404"/>
                  </a:lnTo>
                  <a:lnTo>
                    <a:pt x="162928" y="583861"/>
                  </a:lnTo>
                  <a:lnTo>
                    <a:pt x="174724" y="579618"/>
                  </a:lnTo>
                  <a:lnTo>
                    <a:pt x="187413" y="558408"/>
                  </a:lnTo>
                  <a:lnTo>
                    <a:pt x="201369" y="525964"/>
                  </a:lnTo>
                  <a:lnTo>
                    <a:pt x="216968" y="488019"/>
                  </a:lnTo>
                  <a:lnTo>
                    <a:pt x="234584" y="450307"/>
                  </a:lnTo>
                  <a:lnTo>
                    <a:pt x="254592" y="418560"/>
                  </a:lnTo>
                  <a:lnTo>
                    <a:pt x="277368" y="398513"/>
                  </a:lnTo>
                </a:path>
              </a:pathLst>
            </a:custGeom>
            <a:ln w="4686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415779" y="1497914"/>
              <a:ext cx="19050" cy="16510"/>
            </a:xfrm>
            <a:custGeom>
              <a:avLst/>
              <a:gdLst/>
              <a:ahLst/>
              <a:cxnLst/>
              <a:rect l="l" t="t" r="r" b="b"/>
              <a:pathLst>
                <a:path w="19050" h="16509">
                  <a:moveTo>
                    <a:pt x="0" y="0"/>
                  </a:moveTo>
                  <a:lnTo>
                    <a:pt x="4571" y="3810"/>
                  </a:lnTo>
                  <a:lnTo>
                    <a:pt x="6108" y="9906"/>
                  </a:lnTo>
                  <a:lnTo>
                    <a:pt x="5346" y="16002"/>
                  </a:lnTo>
                  <a:lnTo>
                    <a:pt x="19050" y="3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128517" y="1083386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3923"/>
                  </a:moveTo>
                  <a:lnTo>
                    <a:pt x="0" y="0"/>
                  </a:lnTo>
                </a:path>
              </a:pathLst>
            </a:custGeom>
            <a:ln w="6997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117088" y="1064336"/>
              <a:ext cx="22225" cy="21590"/>
            </a:xfrm>
            <a:custGeom>
              <a:avLst/>
              <a:gdLst/>
              <a:ahLst/>
              <a:cxnLst/>
              <a:rect l="l" t="t" r="r" b="b"/>
              <a:pathLst>
                <a:path w="22225" h="21590">
                  <a:moveTo>
                    <a:pt x="11430" y="0"/>
                  </a:moveTo>
                  <a:lnTo>
                    <a:pt x="0" y="21336"/>
                  </a:lnTo>
                  <a:lnTo>
                    <a:pt x="22098" y="21336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149079" y="1462874"/>
              <a:ext cx="53340" cy="163195"/>
            </a:xfrm>
            <a:custGeom>
              <a:avLst/>
              <a:gdLst/>
              <a:ahLst/>
              <a:cxnLst/>
              <a:rect l="l" t="t" r="r" b="b"/>
              <a:pathLst>
                <a:path w="53339" h="163194">
                  <a:moveTo>
                    <a:pt x="53339" y="163055"/>
                  </a:moveTo>
                  <a:lnTo>
                    <a:pt x="0" y="0"/>
                  </a:lnTo>
                </a:path>
              </a:pathLst>
            </a:custGeom>
            <a:ln w="6997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139185" y="1444574"/>
              <a:ext cx="21590" cy="24130"/>
            </a:xfrm>
            <a:custGeom>
              <a:avLst/>
              <a:gdLst/>
              <a:ahLst/>
              <a:cxnLst/>
              <a:rect l="l" t="t" r="r" b="b"/>
              <a:pathLst>
                <a:path w="21589" h="24130">
                  <a:moveTo>
                    <a:pt x="3810" y="0"/>
                  </a:moveTo>
                  <a:lnTo>
                    <a:pt x="0" y="23621"/>
                  </a:lnTo>
                  <a:lnTo>
                    <a:pt x="21336" y="1752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107944" y="1470482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3911"/>
                  </a:moveTo>
                  <a:lnTo>
                    <a:pt x="0" y="0"/>
                  </a:lnTo>
                </a:path>
              </a:pathLst>
            </a:custGeom>
            <a:ln w="6997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097276" y="1451432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668" y="0"/>
                  </a:moveTo>
                  <a:lnTo>
                    <a:pt x="0" y="22097"/>
                  </a:lnTo>
                  <a:lnTo>
                    <a:pt x="22085" y="22097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405885" y="1224343"/>
              <a:ext cx="147955" cy="207645"/>
            </a:xfrm>
            <a:custGeom>
              <a:avLst/>
              <a:gdLst/>
              <a:ahLst/>
              <a:cxnLst/>
              <a:rect l="l" t="t" r="r" b="b"/>
              <a:pathLst>
                <a:path w="147954" h="207644">
                  <a:moveTo>
                    <a:pt x="147815" y="0"/>
                  </a:moveTo>
                  <a:lnTo>
                    <a:pt x="0" y="0"/>
                  </a:lnTo>
                  <a:lnTo>
                    <a:pt x="0" y="207276"/>
                  </a:lnTo>
                  <a:lnTo>
                    <a:pt x="147815" y="207276"/>
                  </a:lnTo>
                  <a:lnTo>
                    <a:pt x="1478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9" name="object 219"/>
          <p:cNvSpPr txBox="1"/>
          <p:nvPr/>
        </p:nvSpPr>
        <p:spPr>
          <a:xfrm>
            <a:off x="3405885" y="1230826"/>
            <a:ext cx="147955" cy="207645"/>
          </a:xfrm>
          <a:prstGeom prst="rect">
            <a:avLst/>
          </a:prstGeom>
          <a:ln w="6997">
            <a:solidFill>
              <a:srgbClr val="131413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50">
              <a:latin typeface="Times New Roman"/>
              <a:cs typeface="Times New Roman"/>
            </a:endParaRPr>
          </a:p>
          <a:p>
            <a:pPr marL="9525">
              <a:lnSpc>
                <a:spcPct val="100000"/>
              </a:lnSpc>
            </a:pPr>
            <a:r>
              <a:rPr sz="450" b="1" spc="-20" dirty="0">
                <a:solidFill>
                  <a:srgbClr val="DF3224"/>
                </a:solidFill>
                <a:latin typeface="Calibri"/>
                <a:cs typeface="Calibri"/>
              </a:rPr>
              <a:t>LSTM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3412980" y="1622394"/>
            <a:ext cx="208279" cy="115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dirty="0">
                <a:solidFill>
                  <a:srgbClr val="131413"/>
                </a:solidFill>
                <a:latin typeface="Calibri"/>
                <a:cs typeface="Calibri"/>
              </a:rPr>
              <a:t>h2</a:t>
            </a:r>
            <a:r>
              <a:rPr sz="550" b="1" spc="175" dirty="0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sz="550" b="1" spc="-25" dirty="0">
                <a:solidFill>
                  <a:srgbClr val="131413"/>
                </a:solidFill>
                <a:latin typeface="Calibri"/>
                <a:cs typeface="Calibri"/>
              </a:rPr>
              <a:t>c2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221" name="object 221"/>
          <p:cNvGrpSpPr/>
          <p:nvPr/>
        </p:nvGrpSpPr>
        <p:grpSpPr>
          <a:xfrm>
            <a:off x="3448545" y="1051382"/>
            <a:ext cx="337820" cy="628650"/>
            <a:chOff x="3448545" y="1051382"/>
            <a:chExt cx="337820" cy="628650"/>
          </a:xfrm>
        </p:grpSpPr>
        <p:sp>
          <p:nvSpPr>
            <p:cNvPr id="222" name="object 222"/>
            <p:cNvSpPr/>
            <p:nvPr/>
          </p:nvSpPr>
          <p:spPr>
            <a:xfrm>
              <a:off x="3496551" y="1093292"/>
              <a:ext cx="277495" cy="584200"/>
            </a:xfrm>
            <a:custGeom>
              <a:avLst/>
              <a:gdLst/>
              <a:ahLst/>
              <a:cxnLst/>
              <a:rect l="l" t="t" r="r" b="b"/>
              <a:pathLst>
                <a:path w="277495" h="584200">
                  <a:moveTo>
                    <a:pt x="0" y="0"/>
                  </a:moveTo>
                  <a:lnTo>
                    <a:pt x="36400" y="32458"/>
                  </a:lnTo>
                  <a:lnTo>
                    <a:pt x="52059" y="67506"/>
                  </a:lnTo>
                  <a:lnTo>
                    <a:pt x="66226" y="112064"/>
                  </a:lnTo>
                  <a:lnTo>
                    <a:pt x="79053" y="163856"/>
                  </a:lnTo>
                  <a:lnTo>
                    <a:pt x="90692" y="220604"/>
                  </a:lnTo>
                  <a:lnTo>
                    <a:pt x="101294" y="280033"/>
                  </a:lnTo>
                  <a:lnTo>
                    <a:pt x="111012" y="339866"/>
                  </a:lnTo>
                  <a:lnTo>
                    <a:pt x="119998" y="397826"/>
                  </a:lnTo>
                  <a:lnTo>
                    <a:pt x="128402" y="451636"/>
                  </a:lnTo>
                  <a:lnTo>
                    <a:pt x="136378" y="499020"/>
                  </a:lnTo>
                  <a:lnTo>
                    <a:pt x="144077" y="537702"/>
                  </a:lnTo>
                  <a:lnTo>
                    <a:pt x="151650" y="565404"/>
                  </a:lnTo>
                  <a:lnTo>
                    <a:pt x="163144" y="583861"/>
                  </a:lnTo>
                  <a:lnTo>
                    <a:pt x="175040" y="579620"/>
                  </a:lnTo>
                  <a:lnTo>
                    <a:pt x="187742" y="558412"/>
                  </a:lnTo>
                  <a:lnTo>
                    <a:pt x="201650" y="525970"/>
                  </a:lnTo>
                  <a:lnTo>
                    <a:pt x="217165" y="488028"/>
                  </a:lnTo>
                  <a:lnTo>
                    <a:pt x="234689" y="450318"/>
                  </a:lnTo>
                  <a:lnTo>
                    <a:pt x="254623" y="418573"/>
                  </a:lnTo>
                  <a:lnTo>
                    <a:pt x="277368" y="398525"/>
                  </a:lnTo>
                </a:path>
              </a:pathLst>
            </a:custGeom>
            <a:ln w="4686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767048" y="1484960"/>
              <a:ext cx="19050" cy="16510"/>
            </a:xfrm>
            <a:custGeom>
              <a:avLst/>
              <a:gdLst/>
              <a:ahLst/>
              <a:cxnLst/>
              <a:rect l="l" t="t" r="r" b="b"/>
              <a:pathLst>
                <a:path w="19050" h="16509">
                  <a:moveTo>
                    <a:pt x="0" y="0"/>
                  </a:moveTo>
                  <a:lnTo>
                    <a:pt x="4584" y="3810"/>
                  </a:lnTo>
                  <a:lnTo>
                    <a:pt x="6108" y="9906"/>
                  </a:lnTo>
                  <a:lnTo>
                    <a:pt x="5333" y="16014"/>
                  </a:lnTo>
                  <a:lnTo>
                    <a:pt x="19050" y="3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479787" y="1070432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3923"/>
                  </a:moveTo>
                  <a:lnTo>
                    <a:pt x="0" y="0"/>
                  </a:lnTo>
                </a:path>
              </a:pathLst>
            </a:custGeom>
            <a:ln w="6997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468370" y="1051382"/>
              <a:ext cx="22225" cy="21590"/>
            </a:xfrm>
            <a:custGeom>
              <a:avLst/>
              <a:gdLst/>
              <a:ahLst/>
              <a:cxnLst/>
              <a:rect l="l" t="t" r="r" b="b"/>
              <a:pathLst>
                <a:path w="22225" h="21590">
                  <a:moveTo>
                    <a:pt x="11417" y="0"/>
                  </a:moveTo>
                  <a:lnTo>
                    <a:pt x="0" y="21336"/>
                  </a:lnTo>
                  <a:lnTo>
                    <a:pt x="22098" y="21336"/>
                  </a:lnTo>
                  <a:lnTo>
                    <a:pt x="11417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500361" y="1449908"/>
              <a:ext cx="53340" cy="163195"/>
            </a:xfrm>
            <a:custGeom>
              <a:avLst/>
              <a:gdLst/>
              <a:ahLst/>
              <a:cxnLst/>
              <a:rect l="l" t="t" r="r" b="b"/>
              <a:pathLst>
                <a:path w="53339" h="163194">
                  <a:moveTo>
                    <a:pt x="53339" y="163068"/>
                  </a:moveTo>
                  <a:lnTo>
                    <a:pt x="0" y="0"/>
                  </a:lnTo>
                </a:path>
              </a:pathLst>
            </a:custGeom>
            <a:ln w="6997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490467" y="1431620"/>
              <a:ext cx="21590" cy="24130"/>
            </a:xfrm>
            <a:custGeom>
              <a:avLst/>
              <a:gdLst/>
              <a:ahLst/>
              <a:cxnLst/>
              <a:rect l="l" t="t" r="r" b="b"/>
              <a:pathLst>
                <a:path w="21589" h="24130">
                  <a:moveTo>
                    <a:pt x="3810" y="0"/>
                  </a:moveTo>
                  <a:lnTo>
                    <a:pt x="0" y="23621"/>
                  </a:lnTo>
                  <a:lnTo>
                    <a:pt x="21336" y="17525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459226" y="145752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3923"/>
                  </a:moveTo>
                  <a:lnTo>
                    <a:pt x="0" y="0"/>
                  </a:lnTo>
                </a:path>
              </a:pathLst>
            </a:custGeom>
            <a:ln w="6997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448545" y="143847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680" y="0"/>
                  </a:moveTo>
                  <a:lnTo>
                    <a:pt x="0" y="22097"/>
                  </a:lnTo>
                  <a:lnTo>
                    <a:pt x="22098" y="22097"/>
                  </a:lnTo>
                  <a:lnTo>
                    <a:pt x="10680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0" name="object 230"/>
          <p:cNvSpPr txBox="1"/>
          <p:nvPr/>
        </p:nvSpPr>
        <p:spPr>
          <a:xfrm>
            <a:off x="3997947" y="1237310"/>
            <a:ext cx="147955" cy="207645"/>
          </a:xfrm>
          <a:prstGeom prst="rect">
            <a:avLst/>
          </a:prstGeom>
          <a:ln w="6997">
            <a:solidFill>
              <a:srgbClr val="131413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00">
              <a:latin typeface="Times New Roman"/>
              <a:cs typeface="Times New Roman"/>
            </a:endParaRPr>
          </a:p>
          <a:p>
            <a:pPr marL="9525">
              <a:lnSpc>
                <a:spcPct val="100000"/>
              </a:lnSpc>
            </a:pPr>
            <a:r>
              <a:rPr sz="450" b="1" spc="-20" dirty="0">
                <a:solidFill>
                  <a:srgbClr val="DF3224"/>
                </a:solidFill>
                <a:latin typeface="Calibri"/>
                <a:cs typeface="Calibri"/>
              </a:rPr>
              <a:t>LSTM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4032496" y="1622004"/>
            <a:ext cx="21399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dirty="0">
                <a:solidFill>
                  <a:srgbClr val="131413"/>
                </a:solidFill>
                <a:latin typeface="Calibri"/>
                <a:cs typeface="Calibri"/>
              </a:rPr>
              <a:t>h</a:t>
            </a:r>
            <a:r>
              <a:rPr sz="450" b="1" dirty="0">
                <a:solidFill>
                  <a:srgbClr val="131413"/>
                </a:solidFill>
                <a:latin typeface="Calibri"/>
                <a:cs typeface="Calibri"/>
              </a:rPr>
              <a:t>n</a:t>
            </a:r>
            <a:r>
              <a:rPr sz="450" b="1" spc="204" dirty="0">
                <a:solidFill>
                  <a:srgbClr val="131413"/>
                </a:solidFill>
                <a:latin typeface="Calibri"/>
                <a:cs typeface="Calibri"/>
              </a:rPr>
              <a:t> </a:t>
            </a:r>
            <a:r>
              <a:rPr sz="700" b="1" spc="-25" dirty="0">
                <a:solidFill>
                  <a:srgbClr val="131413"/>
                </a:solidFill>
                <a:latin typeface="Calibri"/>
                <a:cs typeface="Calibri"/>
              </a:rPr>
              <a:t>c</a:t>
            </a:r>
            <a:r>
              <a:rPr sz="550" b="1" spc="-25" dirty="0">
                <a:solidFill>
                  <a:srgbClr val="131413"/>
                </a:solidFill>
                <a:latin typeface="Calibri"/>
                <a:cs typeface="Calibri"/>
              </a:rPr>
              <a:t>n</a:t>
            </a:r>
            <a:endParaRPr sz="550">
              <a:latin typeface="Calibri"/>
              <a:cs typeface="Calibri"/>
            </a:endParaRPr>
          </a:p>
        </p:txBody>
      </p:sp>
      <p:grpSp>
        <p:nvGrpSpPr>
          <p:cNvPr id="232" name="object 232"/>
          <p:cNvGrpSpPr/>
          <p:nvPr/>
        </p:nvGrpSpPr>
        <p:grpSpPr>
          <a:xfrm>
            <a:off x="4060431" y="1064336"/>
            <a:ext cx="22225" cy="173355"/>
            <a:chOff x="4060431" y="1064336"/>
            <a:chExt cx="22225" cy="173355"/>
          </a:xfrm>
        </p:grpSpPr>
        <p:sp>
          <p:nvSpPr>
            <p:cNvPr id="233" name="object 233"/>
            <p:cNvSpPr/>
            <p:nvPr/>
          </p:nvSpPr>
          <p:spPr>
            <a:xfrm>
              <a:off x="4071848" y="1083386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3923"/>
                  </a:moveTo>
                  <a:lnTo>
                    <a:pt x="0" y="0"/>
                  </a:lnTo>
                </a:path>
              </a:pathLst>
            </a:custGeom>
            <a:ln w="6997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060431" y="1064336"/>
              <a:ext cx="22225" cy="21590"/>
            </a:xfrm>
            <a:custGeom>
              <a:avLst/>
              <a:gdLst/>
              <a:ahLst/>
              <a:cxnLst/>
              <a:rect l="l" t="t" r="r" b="b"/>
              <a:pathLst>
                <a:path w="22225" h="21590">
                  <a:moveTo>
                    <a:pt x="11417" y="0"/>
                  </a:moveTo>
                  <a:lnTo>
                    <a:pt x="0" y="21336"/>
                  </a:lnTo>
                  <a:lnTo>
                    <a:pt x="22085" y="21336"/>
                  </a:lnTo>
                  <a:lnTo>
                    <a:pt x="11417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5" name="object 235"/>
          <p:cNvGrpSpPr/>
          <p:nvPr/>
        </p:nvGrpSpPr>
        <p:grpSpPr>
          <a:xfrm>
            <a:off x="4040606" y="1444574"/>
            <a:ext cx="109220" cy="185420"/>
            <a:chOff x="4040606" y="1444574"/>
            <a:chExt cx="109220" cy="185420"/>
          </a:xfrm>
        </p:grpSpPr>
        <p:sp>
          <p:nvSpPr>
            <p:cNvPr id="236" name="object 236"/>
            <p:cNvSpPr/>
            <p:nvPr/>
          </p:nvSpPr>
          <p:spPr>
            <a:xfrm>
              <a:off x="4092422" y="1462874"/>
              <a:ext cx="53975" cy="163195"/>
            </a:xfrm>
            <a:custGeom>
              <a:avLst/>
              <a:gdLst/>
              <a:ahLst/>
              <a:cxnLst/>
              <a:rect l="l" t="t" r="r" b="b"/>
              <a:pathLst>
                <a:path w="53975" h="163194">
                  <a:moveTo>
                    <a:pt x="53352" y="163055"/>
                  </a:moveTo>
                  <a:lnTo>
                    <a:pt x="0" y="0"/>
                  </a:lnTo>
                </a:path>
              </a:pathLst>
            </a:custGeom>
            <a:ln w="6997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083291" y="1444574"/>
              <a:ext cx="20955" cy="24130"/>
            </a:xfrm>
            <a:custGeom>
              <a:avLst/>
              <a:gdLst/>
              <a:ahLst/>
              <a:cxnLst/>
              <a:rect l="l" t="t" r="r" b="b"/>
              <a:pathLst>
                <a:path w="20954" h="24130">
                  <a:moveTo>
                    <a:pt x="3048" y="0"/>
                  </a:moveTo>
                  <a:lnTo>
                    <a:pt x="0" y="23621"/>
                  </a:lnTo>
                  <a:lnTo>
                    <a:pt x="20574" y="17525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051274" y="1470482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3911"/>
                  </a:moveTo>
                  <a:lnTo>
                    <a:pt x="0" y="0"/>
                  </a:lnTo>
                </a:path>
              </a:pathLst>
            </a:custGeom>
            <a:ln w="6997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040606" y="1451432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668" y="0"/>
                  </a:moveTo>
                  <a:lnTo>
                    <a:pt x="0" y="22097"/>
                  </a:lnTo>
                  <a:lnTo>
                    <a:pt x="22110" y="22097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0" name="object 240"/>
          <p:cNvSpPr txBox="1"/>
          <p:nvPr/>
        </p:nvSpPr>
        <p:spPr>
          <a:xfrm>
            <a:off x="2323339" y="1096993"/>
            <a:ext cx="71120" cy="92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b="1" spc="-25" dirty="0">
                <a:solidFill>
                  <a:srgbClr val="131413"/>
                </a:solidFill>
                <a:latin typeface="Calibri"/>
                <a:cs typeface="Calibri"/>
              </a:rPr>
              <a:t>...</a:t>
            </a:r>
            <a:endParaRPr sz="450">
              <a:latin typeface="Calibri"/>
              <a:cs typeface="Calibri"/>
            </a:endParaRPr>
          </a:p>
        </p:txBody>
      </p:sp>
      <p:grpSp>
        <p:nvGrpSpPr>
          <p:cNvPr id="241" name="object 241"/>
          <p:cNvGrpSpPr/>
          <p:nvPr/>
        </p:nvGrpSpPr>
        <p:grpSpPr>
          <a:xfrm>
            <a:off x="2354325" y="806792"/>
            <a:ext cx="684530" cy="927100"/>
            <a:chOff x="2354325" y="806792"/>
            <a:chExt cx="684530" cy="927100"/>
          </a:xfrm>
        </p:grpSpPr>
        <p:sp>
          <p:nvSpPr>
            <p:cNvPr id="242" name="object 242"/>
            <p:cNvSpPr/>
            <p:nvPr/>
          </p:nvSpPr>
          <p:spPr>
            <a:xfrm>
              <a:off x="2358135" y="818210"/>
              <a:ext cx="650875" cy="911860"/>
            </a:xfrm>
            <a:custGeom>
              <a:avLst/>
              <a:gdLst/>
              <a:ahLst/>
              <a:cxnLst/>
              <a:rect l="l" t="t" r="r" b="b"/>
              <a:pathLst>
                <a:path w="650875" h="911860">
                  <a:moveTo>
                    <a:pt x="0" y="805433"/>
                  </a:moveTo>
                  <a:lnTo>
                    <a:pt x="0" y="911364"/>
                  </a:lnTo>
                  <a:lnTo>
                    <a:pt x="453390" y="911364"/>
                  </a:lnTo>
                  <a:lnTo>
                    <a:pt x="453390" y="0"/>
                  </a:lnTo>
                  <a:lnTo>
                    <a:pt x="650735" y="0"/>
                  </a:lnTo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005835" y="806792"/>
              <a:ext cx="33020" cy="22225"/>
            </a:xfrm>
            <a:custGeom>
              <a:avLst/>
              <a:gdLst/>
              <a:ahLst/>
              <a:cxnLst/>
              <a:rect l="l" t="t" r="r" b="b"/>
              <a:pathLst>
                <a:path w="33019" h="22225">
                  <a:moveTo>
                    <a:pt x="0" y="0"/>
                  </a:moveTo>
                  <a:lnTo>
                    <a:pt x="0" y="22098"/>
                  </a:lnTo>
                  <a:lnTo>
                    <a:pt x="32766" y="114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472435" y="1545158"/>
              <a:ext cx="162560" cy="0"/>
            </a:xfrm>
            <a:custGeom>
              <a:avLst/>
              <a:gdLst/>
              <a:ahLst/>
              <a:cxnLst/>
              <a:rect l="l" t="t" r="r" b="b"/>
              <a:pathLst>
                <a:path w="162560">
                  <a:moveTo>
                    <a:pt x="0" y="0"/>
                  </a:moveTo>
                  <a:lnTo>
                    <a:pt x="162293" y="0"/>
                  </a:lnTo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631693" y="153447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0" y="0"/>
                  </a:moveTo>
                  <a:lnTo>
                    <a:pt x="0" y="22098"/>
                  </a:lnTo>
                  <a:lnTo>
                    <a:pt x="22085" y="106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6" name="object 246"/>
          <p:cNvSpPr txBox="1"/>
          <p:nvPr/>
        </p:nvSpPr>
        <p:spPr>
          <a:xfrm>
            <a:off x="2535161" y="1414369"/>
            <a:ext cx="96520" cy="115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spc="-25" dirty="0">
                <a:solidFill>
                  <a:srgbClr val="131413"/>
                </a:solidFill>
                <a:latin typeface="Calibri"/>
                <a:cs typeface="Calibri"/>
              </a:rPr>
              <a:t>h</a:t>
            </a:r>
            <a:r>
              <a:rPr sz="450" b="1" spc="-25" dirty="0">
                <a:solidFill>
                  <a:srgbClr val="131413"/>
                </a:solidFill>
                <a:latin typeface="Calibri"/>
                <a:cs typeface="Calibri"/>
              </a:rPr>
              <a:t>n</a:t>
            </a:r>
            <a:endParaRPr sz="450">
              <a:latin typeface="Calibri"/>
              <a:cs typeface="Calibri"/>
            </a:endParaRPr>
          </a:p>
        </p:txBody>
      </p:sp>
      <p:grpSp>
        <p:nvGrpSpPr>
          <p:cNvPr id="247" name="object 247"/>
          <p:cNvGrpSpPr/>
          <p:nvPr/>
        </p:nvGrpSpPr>
        <p:grpSpPr>
          <a:xfrm>
            <a:off x="2354624" y="73749"/>
            <a:ext cx="700405" cy="2140585"/>
            <a:chOff x="2354624" y="73749"/>
            <a:chExt cx="700405" cy="2140585"/>
          </a:xfrm>
        </p:grpSpPr>
        <p:sp>
          <p:nvSpPr>
            <p:cNvPr id="248" name="object 248"/>
            <p:cNvSpPr/>
            <p:nvPr/>
          </p:nvSpPr>
          <p:spPr>
            <a:xfrm>
              <a:off x="2358135" y="1340942"/>
              <a:ext cx="666115" cy="389255"/>
            </a:xfrm>
            <a:custGeom>
              <a:avLst/>
              <a:gdLst/>
              <a:ahLst/>
              <a:cxnLst/>
              <a:rect l="l" t="t" r="r" b="b"/>
              <a:pathLst>
                <a:path w="666114" h="389255">
                  <a:moveTo>
                    <a:pt x="0" y="282702"/>
                  </a:moveTo>
                  <a:lnTo>
                    <a:pt x="0" y="388632"/>
                  </a:lnTo>
                  <a:lnTo>
                    <a:pt x="452615" y="388632"/>
                  </a:lnTo>
                  <a:lnTo>
                    <a:pt x="452615" y="0"/>
                  </a:lnTo>
                  <a:lnTo>
                    <a:pt x="665975" y="0"/>
                  </a:lnTo>
                </a:path>
              </a:pathLst>
            </a:custGeom>
            <a:ln w="7023">
              <a:solidFill>
                <a:srgbClr val="1314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021837" y="1330286"/>
              <a:ext cx="33020" cy="22225"/>
            </a:xfrm>
            <a:custGeom>
              <a:avLst/>
              <a:gdLst/>
              <a:ahLst/>
              <a:cxnLst/>
              <a:rect l="l" t="t" r="r" b="b"/>
              <a:pathLst>
                <a:path w="33019" h="22225">
                  <a:moveTo>
                    <a:pt x="0" y="0"/>
                  </a:moveTo>
                  <a:lnTo>
                    <a:pt x="0" y="22085"/>
                  </a:lnTo>
                  <a:lnTo>
                    <a:pt x="32766" y="1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14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700261" y="73749"/>
              <a:ext cx="0" cy="2140585"/>
            </a:xfrm>
            <a:custGeom>
              <a:avLst/>
              <a:gdLst/>
              <a:ahLst/>
              <a:cxnLst/>
              <a:rect l="l" t="t" r="r" b="b"/>
              <a:pathLst>
                <a:path h="2140585">
                  <a:moveTo>
                    <a:pt x="0" y="2140444"/>
                  </a:moveTo>
                  <a:lnTo>
                    <a:pt x="0" y="0"/>
                  </a:lnTo>
                </a:path>
              </a:pathLst>
            </a:custGeom>
            <a:ln w="9334">
              <a:solidFill>
                <a:srgbClr val="131413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6D5539AA-D341-114E-7F25-C36F669CC387}"/>
              </a:ext>
            </a:extLst>
          </p:cNvPr>
          <p:cNvSpPr txBox="1"/>
          <p:nvPr/>
        </p:nvSpPr>
        <p:spPr>
          <a:xfrm>
            <a:off x="-109598" y="437978"/>
            <a:ext cx="372480" cy="1119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Token1</a:t>
            </a:r>
          </a:p>
          <a:p>
            <a:pPr algn="ctr">
              <a:lnSpc>
                <a:spcPct val="120000"/>
              </a:lnSpc>
            </a:pP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Token2</a:t>
            </a:r>
          </a:p>
          <a:p>
            <a:pPr algn="ctr">
              <a:lnSpc>
                <a:spcPct val="120000"/>
              </a:lnSpc>
            </a:pP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Token3</a:t>
            </a:r>
          </a:p>
          <a:p>
            <a:pPr algn="ctr">
              <a:lnSpc>
                <a:spcPct val="120000"/>
              </a:lnSpc>
            </a:pP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Token4</a:t>
            </a:r>
          </a:p>
          <a:p>
            <a:pPr algn="ctr">
              <a:lnSpc>
                <a:spcPct val="120000"/>
              </a:lnSpc>
            </a:pP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68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Edited with https://pdfresizer.com</dc:creator>
  <cp:lastModifiedBy>M T</cp:lastModifiedBy>
  <cp:revision>1</cp:revision>
  <dcterms:created xsi:type="dcterms:W3CDTF">2023-02-06T22:51:09Z</dcterms:created>
  <dcterms:modified xsi:type="dcterms:W3CDTF">2023-02-06T22:58:56Z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2023-02-06T00:00:00Z</vt:filetime>
  </property>
  <property fmtid="{D5CDD505-2E9C-101B-9397-08002B2CF9AE}" pid="3" name="Creator">
    <vt:lpwstr>Edited with https://pdfresizer.com</vt:lpwstr>
  </property>
  <property fmtid="{D5CDD505-2E9C-101B-9397-08002B2CF9AE}" pid="4" name="LastSaved">
    <vt:filetime>2023-02-06T00:00:00Z</vt:filetime>
  </property>
  <property fmtid="{D5CDD505-2E9C-101B-9397-08002B2CF9AE}" pid="5" name="PTEX.Fullbanner">
    <vt:lpwstr>This is pdfTeX, Version 3.14159265-2.6-1.40.19 (TeX Live 2019/dev/Debian) kpathsea version 6.3.1/dev</vt:lpwstr>
  </property>
  <property fmtid="{D5CDD505-2E9C-101B-9397-08002B2CF9AE}" pid="6" name="Producer">
    <vt:lpwstr>pdfTeX-1.40.19</vt:lpwstr>
  </property>
</Properties>
</file>