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035675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C1C"/>
    <a:srgbClr val="1A237E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0" y="3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460" y="448945"/>
            <a:ext cx="4526756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1440815"/>
            <a:ext cx="4526756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146050"/>
            <a:ext cx="1301442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146050"/>
            <a:ext cx="3828881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683895"/>
            <a:ext cx="520577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1835785"/>
            <a:ext cx="520577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730250"/>
            <a:ext cx="2565162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730250"/>
            <a:ext cx="2565162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146050"/>
            <a:ext cx="520577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672465"/>
            <a:ext cx="255337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1002030"/>
            <a:ext cx="255337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0" y="672465"/>
            <a:ext cx="256594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0" y="1002030"/>
            <a:ext cx="256594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182880"/>
            <a:ext cx="194666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394970"/>
            <a:ext cx="30555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822960"/>
            <a:ext cx="194666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182880"/>
            <a:ext cx="194666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394970"/>
            <a:ext cx="30555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822960"/>
            <a:ext cx="194666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146050"/>
            <a:ext cx="520577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730250"/>
            <a:ext cx="520577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2542540"/>
            <a:ext cx="135802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73F-37AD-4C81-93FE-0B6A024586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2542540"/>
            <a:ext cx="20370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2542540"/>
            <a:ext cx="135802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EF2B-7D5F-462E-A858-550FF61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anvas 11">
            <a:extLst>
              <a:ext uri="{FF2B5EF4-FFF2-40B4-BE49-F238E27FC236}">
                <a16:creationId xmlns:a16="http://schemas.microsoft.com/office/drawing/2014/main" id="{F15B223E-7B3A-ACC6-BF94-8ED1DB0B9625}"/>
              </a:ext>
            </a:extLst>
          </p:cNvPr>
          <p:cNvGrpSpPr/>
          <p:nvPr/>
        </p:nvGrpSpPr>
        <p:grpSpPr>
          <a:xfrm>
            <a:off x="37651" y="155531"/>
            <a:ext cx="5685446" cy="2432139"/>
            <a:chOff x="388747" y="226638"/>
            <a:chExt cx="5332688" cy="243213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A989CE7-E445-BE9C-8144-8B5CA7515CF9}"/>
                </a:ext>
              </a:extLst>
            </p:cNvPr>
            <p:cNvCxnSpPr>
              <a:cxnSpLocks noChangeShapeType="1"/>
              <a:stCxn id="84" idx="2"/>
              <a:endCxn id="50" idx="3"/>
            </p:cNvCxnSpPr>
            <p:nvPr/>
          </p:nvCxnSpPr>
          <p:spPr bwMode="auto">
            <a:xfrm flipH="1">
              <a:off x="4415844" y="1800351"/>
              <a:ext cx="1305591" cy="592423"/>
            </a:xfrm>
            <a:prstGeom prst="straightConnector1">
              <a:avLst/>
            </a:prstGeom>
            <a:noFill/>
            <a:ln w="6350" algn="ctr">
              <a:solidFill>
                <a:srgbClr val="D0CEC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64BC59-8502-E4E1-4A4F-614B09A7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566" y="439342"/>
              <a:ext cx="365760" cy="365760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/>
              <a:r>
                <a:rPr lang="fa-IR" sz="11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۴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420992C-C67F-C947-3A33-59DBD78ED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566" y="2106517"/>
              <a:ext cx="373524" cy="395218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/>
              <a:r>
                <a:rPr lang="fa-IR" sz="1100" b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۱</a:t>
              </a:r>
              <a:endPara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2CE550D-429C-E153-86BB-94B9CBF65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827" y="2117200"/>
              <a:ext cx="365760" cy="365760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/>
              <a:r>
                <a:rPr lang="fa-IR" sz="11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۲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3F702C-D6FD-07BA-3EB3-2A953082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828" y="444012"/>
              <a:ext cx="365760" cy="365760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/>
              <a:r>
                <a:rPr lang="fa-IR" sz="11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۳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8" name="Text Box 16">
              <a:extLst>
                <a:ext uri="{FF2B5EF4-FFF2-40B4-BE49-F238E27FC236}">
                  <a16:creationId xmlns:a16="http://schemas.microsoft.com/office/drawing/2014/main" id="{2B367F85-6421-597D-146B-234619CA4BFF}"/>
                </a:ext>
              </a:extLst>
            </p:cNvPr>
            <p:cNvSpPr txBox="1"/>
            <p:nvPr/>
          </p:nvSpPr>
          <p:spPr>
            <a:xfrm rot="1279504">
              <a:off x="1994229" y="1875279"/>
              <a:ext cx="1261237" cy="27821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استخراج هدف و ترکیبات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DBA64BAD-BA2C-53C4-524A-8BBD722B2E39}"/>
                </a:ext>
              </a:extLst>
            </p:cNvPr>
            <p:cNvSpPr txBox="1"/>
            <p:nvPr/>
          </p:nvSpPr>
          <p:spPr>
            <a:xfrm rot="20275747">
              <a:off x="4363752" y="1844120"/>
              <a:ext cx="1221201" cy="2779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طرح سؤال به زبان طبیعی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  <a:p>
              <a:pPr algn="r" rtl="1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 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1750D0-F7A6-7664-4D45-137A7B6A3F3D}"/>
                </a:ext>
              </a:extLst>
            </p:cNvPr>
            <p:cNvCxnSpPr>
              <a:cxnSpLocks noChangeShapeType="1"/>
              <a:stCxn id="50" idx="1"/>
              <a:endCxn id="52" idx="2"/>
            </p:cNvCxnSpPr>
            <p:nvPr/>
          </p:nvCxnSpPr>
          <p:spPr bwMode="auto">
            <a:xfrm flipH="1" flipV="1">
              <a:off x="1801197" y="1769851"/>
              <a:ext cx="1401600" cy="622923"/>
            </a:xfrm>
            <a:prstGeom prst="straightConnector1">
              <a:avLst/>
            </a:prstGeom>
            <a:noFill/>
            <a:ln w="6350" algn="ctr">
              <a:solidFill>
                <a:srgbClr val="D0CEC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40664D9-CAEE-079B-AA8E-D0029BDF27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78464" y="1337512"/>
              <a:ext cx="383497" cy="0"/>
            </a:xfrm>
            <a:prstGeom prst="straightConnector1">
              <a:avLst/>
            </a:prstGeom>
            <a:noFill/>
            <a:ln w="6350" algn="ctr">
              <a:solidFill>
                <a:srgbClr val="D0CEC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CE8DECC-0BB0-CB9E-2A56-DF3DE323F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76563" y="1604674"/>
              <a:ext cx="385398" cy="5018"/>
            </a:xfrm>
            <a:prstGeom prst="straightConnector1">
              <a:avLst/>
            </a:prstGeom>
            <a:noFill/>
            <a:ln w="6350" algn="ctr">
              <a:solidFill>
                <a:srgbClr val="D0CEC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3D3C15A-D6D5-6BE0-E241-4BF7C0372B1C}"/>
                </a:ext>
              </a:extLst>
            </p:cNvPr>
            <p:cNvCxnSpPr>
              <a:cxnSpLocks noChangeShapeType="1"/>
              <a:stCxn id="52" idx="0"/>
              <a:endCxn id="53" idx="1"/>
            </p:cNvCxnSpPr>
            <p:nvPr/>
          </p:nvCxnSpPr>
          <p:spPr bwMode="auto">
            <a:xfrm flipV="1">
              <a:off x="1801197" y="495539"/>
              <a:ext cx="1401600" cy="650493"/>
            </a:xfrm>
            <a:prstGeom prst="straightConnector1">
              <a:avLst/>
            </a:prstGeom>
            <a:noFill/>
            <a:ln w="6350" algn="ctr">
              <a:solidFill>
                <a:srgbClr val="D0CEC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13C7F0-5A22-E7B3-7395-5774F802AE75}"/>
                </a:ext>
              </a:extLst>
            </p:cNvPr>
            <p:cNvCxnSpPr>
              <a:cxnSpLocks noChangeShapeType="1"/>
              <a:stCxn id="53" idx="3"/>
              <a:endCxn id="84" idx="0"/>
            </p:cNvCxnSpPr>
            <p:nvPr/>
          </p:nvCxnSpPr>
          <p:spPr bwMode="auto">
            <a:xfrm>
              <a:off x="4415844" y="495539"/>
              <a:ext cx="1305591" cy="665461"/>
            </a:xfrm>
            <a:prstGeom prst="straightConnector1">
              <a:avLst/>
            </a:prstGeom>
            <a:noFill/>
            <a:ln w="6350" algn="ctr">
              <a:solidFill>
                <a:srgbClr val="D0CEC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16">
              <a:extLst>
                <a:ext uri="{FF2B5EF4-FFF2-40B4-BE49-F238E27FC236}">
                  <a16:creationId xmlns:a16="http://schemas.microsoft.com/office/drawing/2014/main" id="{FD9B83E2-3D02-8FD6-7E8B-3FF431E6F07C}"/>
                </a:ext>
              </a:extLst>
            </p:cNvPr>
            <p:cNvSpPr txBox="1"/>
            <p:nvPr/>
          </p:nvSpPr>
          <p:spPr>
            <a:xfrm rot="20178002">
              <a:off x="2088428" y="719191"/>
              <a:ext cx="1106956" cy="3543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تصمیم سیستم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66" name="Text Box 16">
              <a:extLst>
                <a:ext uri="{FF2B5EF4-FFF2-40B4-BE49-F238E27FC236}">
                  <a16:creationId xmlns:a16="http://schemas.microsoft.com/office/drawing/2014/main" id="{E42D7AE3-743F-EEFB-E044-3B99133BC7FC}"/>
                </a:ext>
              </a:extLst>
            </p:cNvPr>
            <p:cNvSpPr txBox="1"/>
            <p:nvPr/>
          </p:nvSpPr>
          <p:spPr>
            <a:xfrm rot="1522088">
              <a:off x="4398819" y="784568"/>
              <a:ext cx="1109160" cy="3536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/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نمایش پاسخ به کاربر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0" name="AutoShape 28">
              <a:extLst>
                <a:ext uri="{FF2B5EF4-FFF2-40B4-BE49-F238E27FC236}">
                  <a16:creationId xmlns:a16="http://schemas.microsoft.com/office/drawing/2014/main" id="{014210BD-ED08-A259-9063-BE6CD3564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797" y="2126770"/>
              <a:ext cx="1213047" cy="532007"/>
            </a:xfrm>
            <a:prstGeom prst="roundRect">
              <a:avLst>
                <a:gd name="adj" fmla="val 9366"/>
              </a:avLst>
            </a:prstGeom>
            <a:solidFill>
              <a:srgbClr val="FFFFFF"/>
            </a:solidFill>
            <a:ln w="28575">
              <a:solidFill>
                <a:srgbClr val="B71C1C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/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واحد درک زبان طبیعی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1" name="AutoShape 37">
              <a:extLst>
                <a:ext uri="{FF2B5EF4-FFF2-40B4-BE49-F238E27FC236}">
                  <a16:creationId xmlns:a16="http://schemas.microsoft.com/office/drawing/2014/main" id="{D680F91F-954B-1762-C473-46C39C76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47" y="1217713"/>
              <a:ext cx="682113" cy="4648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B71C1C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>
                <a:spcBef>
                  <a:spcPts val="500"/>
                </a:spcBef>
              </a:pPr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پایگاه دانش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2" name="AutoShape 40">
              <a:extLst>
                <a:ext uri="{FF2B5EF4-FFF2-40B4-BE49-F238E27FC236}">
                  <a16:creationId xmlns:a16="http://schemas.microsoft.com/office/drawing/2014/main" id="{FCC5E314-B801-18ED-5747-394C7EB6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565" y="1146032"/>
              <a:ext cx="663264" cy="62381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B71C1C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/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واحد مدیریت مکالمه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  <p:sp>
          <p:nvSpPr>
            <p:cNvPr id="53" name="AutoShape 43">
              <a:extLst>
                <a:ext uri="{FF2B5EF4-FFF2-40B4-BE49-F238E27FC236}">
                  <a16:creationId xmlns:a16="http://schemas.microsoft.com/office/drawing/2014/main" id="{2C0E1A15-3661-65AE-5F80-2D8441D1F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797" y="226638"/>
              <a:ext cx="1213047" cy="5378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B71C1C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/>
              <a:r>
                <a:rPr lang="fa-IR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B Zar" panose="00000400000000000000" pitchFamily="2" charset="-78"/>
                </a:rPr>
                <a:t>واحد تولید زبان طبیعی</a:t>
              </a:r>
              <a:endPara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B Zar" panose="00000400000000000000" pitchFamily="2" charset="-78"/>
              </a:endParaRPr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79996488-C56A-CB5D-93B1-7600BF7B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94" y="1089893"/>
            <a:ext cx="572806" cy="6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1676</TotalTime>
  <Words>33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5</cp:revision>
  <dcterms:created xsi:type="dcterms:W3CDTF">2023-01-29T04:32:27Z</dcterms:created>
  <dcterms:modified xsi:type="dcterms:W3CDTF">2023-02-07T18:37:29Z</dcterms:modified>
</cp:coreProperties>
</file>