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6" r:id="rId2"/>
  </p:sldIdLst>
  <p:sldSz cx="82296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424242"/>
    <a:srgbClr val="FFFFFF"/>
    <a:srgbClr val="616161"/>
    <a:srgbClr val="B71C1C"/>
    <a:srgbClr val="1A23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74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F6DCF-F399-4C80-B37C-BB138775C9EE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43000"/>
            <a:ext cx="5553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5017C-92CA-48A7-878F-62206F32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56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0584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1pPr>
    <a:lvl2pPr marL="502920" algn="l" defTabSz="100584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2pPr>
    <a:lvl3pPr marL="1005840" algn="l" defTabSz="100584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3pPr>
    <a:lvl4pPr marL="1508760" algn="l" defTabSz="100584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4pPr>
    <a:lvl5pPr marL="2011680" algn="l" defTabSz="100584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5pPr>
    <a:lvl6pPr marL="2514600" algn="l" defTabSz="100584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6pPr>
    <a:lvl7pPr marL="3017520" algn="l" defTabSz="100584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7pPr>
    <a:lvl8pPr marL="3520440" algn="l" defTabSz="100584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8pPr>
    <a:lvl9pPr marL="4023360" algn="l" defTabSz="100584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52463" y="1143000"/>
            <a:ext cx="5553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017C-92CA-48A7-878F-62206F32D3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748242"/>
            <a:ext cx="61722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401359"/>
            <a:ext cx="61722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4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1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43417"/>
            <a:ext cx="177450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43417"/>
            <a:ext cx="522065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7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139826"/>
            <a:ext cx="709803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059642"/>
            <a:ext cx="709803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1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217083"/>
            <a:ext cx="349758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217083"/>
            <a:ext cx="349758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0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43417"/>
            <a:ext cx="709803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120775"/>
            <a:ext cx="3481506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670050"/>
            <a:ext cx="348150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120775"/>
            <a:ext cx="3498652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670050"/>
            <a:ext cx="349865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9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8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8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658284"/>
            <a:ext cx="416623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4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658284"/>
            <a:ext cx="416623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43417"/>
            <a:ext cx="709803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217083"/>
            <a:ext cx="709803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4237567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3031-18BB-4E7D-9091-7A1BF3C2CB15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4237567"/>
            <a:ext cx="27774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4237567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8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D3312880-B2E8-B9C2-E3D6-F801F6B21FD2}"/>
              </a:ext>
            </a:extLst>
          </p:cNvPr>
          <p:cNvSpPr/>
          <p:nvPr/>
        </p:nvSpPr>
        <p:spPr>
          <a:xfrm>
            <a:off x="4664407" y="3823456"/>
            <a:ext cx="1103558" cy="571559"/>
          </a:xfrm>
          <a:prstGeom prst="ellipse">
            <a:avLst/>
          </a:prstGeom>
          <a:noFill/>
          <a:ln>
            <a:solidFill>
              <a:srgbClr val="61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4B3A26-3050-15E0-F46D-29CEB9245704}"/>
              </a:ext>
            </a:extLst>
          </p:cNvPr>
          <p:cNvSpPr/>
          <p:nvPr/>
        </p:nvSpPr>
        <p:spPr>
          <a:xfrm>
            <a:off x="3395381" y="3350602"/>
            <a:ext cx="695375" cy="34146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LSTM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15F3F0-B110-684B-0A15-EDE18825724A}"/>
              </a:ext>
            </a:extLst>
          </p:cNvPr>
          <p:cNvCxnSpPr>
            <a:cxnSpLocks/>
            <a:stCxn id="39" idx="3"/>
            <a:endCxn id="7" idx="1"/>
          </p:cNvCxnSpPr>
          <p:nvPr/>
        </p:nvCxnSpPr>
        <p:spPr>
          <a:xfrm>
            <a:off x="3075959" y="3521330"/>
            <a:ext cx="319418" cy="0"/>
          </a:xfrm>
          <a:prstGeom prst="straightConnector1">
            <a:avLst/>
          </a:prstGeom>
          <a:ln w="3175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AAE0277-5CA8-D670-2628-1CE0B4B26889}"/>
              </a:ext>
            </a:extLst>
          </p:cNvPr>
          <p:cNvSpPr/>
          <p:nvPr/>
        </p:nvSpPr>
        <p:spPr>
          <a:xfrm>
            <a:off x="2380588" y="3350602"/>
            <a:ext cx="695375" cy="34146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LSTM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802AE4A-82F9-10E4-5A57-08A6382DE59E}"/>
              </a:ext>
            </a:extLst>
          </p:cNvPr>
          <p:cNvSpPr/>
          <p:nvPr/>
        </p:nvSpPr>
        <p:spPr>
          <a:xfrm>
            <a:off x="1364932" y="3350602"/>
            <a:ext cx="695375" cy="34146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LSTM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7F1EF51-F0D1-E8EC-F3B8-C71C09F0F6D6}"/>
              </a:ext>
            </a:extLst>
          </p:cNvPr>
          <p:cNvSpPr/>
          <p:nvPr/>
        </p:nvSpPr>
        <p:spPr>
          <a:xfrm>
            <a:off x="4863572" y="3350601"/>
            <a:ext cx="695375" cy="34146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LSTM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8F6BE75-9FF2-1D74-B6DE-13C7C4BCC266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2060307" y="3521330"/>
            <a:ext cx="320281" cy="0"/>
          </a:xfrm>
          <a:prstGeom prst="straightConnector1">
            <a:avLst/>
          </a:prstGeom>
          <a:ln w="3175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C85BC0B-A592-35E3-4E04-C39EDE6A7FA3}"/>
              </a:ext>
            </a:extLst>
          </p:cNvPr>
          <p:cNvCxnSpPr>
            <a:cxnSpLocks/>
            <a:stCxn id="7" idx="3"/>
            <a:endCxn id="97" idx="1"/>
          </p:cNvCxnSpPr>
          <p:nvPr/>
        </p:nvCxnSpPr>
        <p:spPr>
          <a:xfrm flipV="1">
            <a:off x="4090756" y="3521328"/>
            <a:ext cx="201765" cy="2"/>
          </a:xfrm>
          <a:prstGeom prst="straightConnector1">
            <a:avLst/>
          </a:prstGeom>
          <a:ln w="3175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8E5D053-665F-5491-A028-DEA86B4D6A5C}"/>
              </a:ext>
            </a:extLst>
          </p:cNvPr>
          <p:cNvSpPr txBox="1"/>
          <p:nvPr/>
        </p:nvSpPr>
        <p:spPr>
          <a:xfrm>
            <a:off x="4292521" y="3448744"/>
            <a:ext cx="329723" cy="14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0"/>
              </a:lnSpc>
            </a:pPr>
            <a:r>
              <a:rPr lang="fa-IR" sz="20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...</a:t>
            </a:r>
            <a:endParaRPr lang="en-US" sz="2000" baseline="-25000" dirty="0"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C4EC6-5FC9-3FB4-81B6-D86B4059452D}"/>
              </a:ext>
            </a:extLst>
          </p:cNvPr>
          <p:cNvSpPr txBox="1"/>
          <p:nvPr/>
        </p:nvSpPr>
        <p:spPr>
          <a:xfrm>
            <a:off x="1506401" y="4317330"/>
            <a:ext cx="412435" cy="13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0"/>
              </a:lnSpc>
            </a:pPr>
            <a:r>
              <a:rPr lang="en-US" sz="20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50578F-CE1C-A46E-024C-FA7E962CD6CB}"/>
              </a:ext>
            </a:extLst>
          </p:cNvPr>
          <p:cNvCxnSpPr>
            <a:cxnSpLocks/>
            <a:stCxn id="87" idx="0"/>
            <a:endCxn id="7" idx="2"/>
          </p:cNvCxnSpPr>
          <p:nvPr/>
        </p:nvCxnSpPr>
        <p:spPr>
          <a:xfrm flipV="1">
            <a:off x="3741036" y="3692065"/>
            <a:ext cx="2033" cy="329327"/>
          </a:xfrm>
          <a:prstGeom prst="straightConnector1">
            <a:avLst/>
          </a:prstGeom>
          <a:ln w="3175">
            <a:solidFill>
              <a:srgbClr val="D0CECE"/>
            </a:solidFill>
            <a:tailEnd type="triangle"/>
          </a:ln>
          <a:effectLst>
            <a:glow rad="12700">
              <a:srgbClr val="1A237E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975DA2-7005-7B2F-F353-E9498BFBAF75}"/>
              </a:ext>
            </a:extLst>
          </p:cNvPr>
          <p:cNvCxnSpPr>
            <a:cxnSpLocks/>
            <a:stCxn id="89" idx="0"/>
            <a:endCxn id="47" idx="2"/>
          </p:cNvCxnSpPr>
          <p:nvPr/>
        </p:nvCxnSpPr>
        <p:spPr>
          <a:xfrm flipV="1">
            <a:off x="5209341" y="3692064"/>
            <a:ext cx="1919" cy="329327"/>
          </a:xfrm>
          <a:prstGeom prst="straightConnector1">
            <a:avLst/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  <a:effectLst>
            <a:glow rad="12700">
              <a:srgbClr val="1A237E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F90B27-63AA-82A7-6821-194D2F0EEE64}"/>
              </a:ext>
            </a:extLst>
          </p:cNvPr>
          <p:cNvCxnSpPr>
            <a:cxnSpLocks/>
            <a:stCxn id="86" idx="0"/>
            <a:endCxn id="39" idx="2"/>
          </p:cNvCxnSpPr>
          <p:nvPr/>
        </p:nvCxnSpPr>
        <p:spPr>
          <a:xfrm flipV="1">
            <a:off x="2727156" y="3692061"/>
            <a:ext cx="1116" cy="329328"/>
          </a:xfrm>
          <a:prstGeom prst="straightConnector1">
            <a:avLst/>
          </a:prstGeom>
          <a:ln w="3175">
            <a:solidFill>
              <a:srgbClr val="D0CECE"/>
            </a:solidFill>
            <a:tailEnd type="triangle"/>
          </a:ln>
          <a:effectLst>
            <a:glow rad="12700">
              <a:srgbClr val="1A237E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141A3BB-467D-CF58-A6C8-D47F33BC42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802828" y="1780567"/>
            <a:ext cx="291838" cy="367322"/>
          </a:xfrm>
          <a:prstGeom prst="bentConnector2">
            <a:avLst/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35F24A-B762-F554-16BA-DF4B4FE397DE}"/>
              </a:ext>
            </a:extLst>
          </p:cNvPr>
          <p:cNvSpPr/>
          <p:nvPr/>
        </p:nvSpPr>
        <p:spPr>
          <a:xfrm>
            <a:off x="4863567" y="2790878"/>
            <a:ext cx="695376" cy="35839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LSTM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65FF09-3E6A-5E67-1537-8FFDF26DBDE9}"/>
              </a:ext>
            </a:extLst>
          </p:cNvPr>
          <p:cNvCxnSpPr>
            <a:cxnSpLocks/>
          </p:cNvCxnSpPr>
          <p:nvPr/>
        </p:nvCxnSpPr>
        <p:spPr>
          <a:xfrm flipV="1">
            <a:off x="-840570" y="2548970"/>
            <a:ext cx="0" cy="175138"/>
          </a:xfrm>
          <a:prstGeom prst="straightConnector1">
            <a:avLst/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005DB6E-1983-770C-5F41-892E29CC58A9}"/>
              </a:ext>
            </a:extLst>
          </p:cNvPr>
          <p:cNvCxnSpPr>
            <a:cxnSpLocks/>
            <a:stCxn id="10" idx="0"/>
            <a:endCxn id="40" idx="2"/>
          </p:cNvCxnSpPr>
          <p:nvPr/>
        </p:nvCxnSpPr>
        <p:spPr>
          <a:xfrm flipV="1">
            <a:off x="1711666" y="3692061"/>
            <a:ext cx="950" cy="329328"/>
          </a:xfrm>
          <a:prstGeom prst="straightConnector1">
            <a:avLst/>
          </a:prstGeom>
          <a:ln w="3175">
            <a:solidFill>
              <a:srgbClr val="D0CECE"/>
            </a:solidFill>
            <a:tailEnd type="triangle"/>
          </a:ln>
          <a:effectLst>
            <a:glow rad="12700">
              <a:srgbClr val="1A237E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8A5CCB4-833A-EF29-5CAD-DC4210A97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3387" y="-5056630"/>
            <a:ext cx="6400800" cy="3600450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06E49B7-A478-68EC-AD66-062526CF8450}"/>
              </a:ext>
            </a:extLst>
          </p:cNvPr>
          <p:cNvSpPr/>
          <p:nvPr/>
        </p:nvSpPr>
        <p:spPr>
          <a:xfrm>
            <a:off x="3391547" y="2790878"/>
            <a:ext cx="695376" cy="35839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LSTM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E4588F8-D26A-63A0-C723-8C7F0825BD86}"/>
              </a:ext>
            </a:extLst>
          </p:cNvPr>
          <p:cNvSpPr/>
          <p:nvPr/>
        </p:nvSpPr>
        <p:spPr>
          <a:xfrm>
            <a:off x="2366448" y="2790877"/>
            <a:ext cx="695376" cy="35839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LSTM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614F56E-F5FD-9D7E-C3D1-05F1545F15B0}"/>
              </a:ext>
            </a:extLst>
          </p:cNvPr>
          <p:cNvSpPr/>
          <p:nvPr/>
        </p:nvSpPr>
        <p:spPr>
          <a:xfrm>
            <a:off x="1351814" y="2790877"/>
            <a:ext cx="695376" cy="35839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LSTM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26AC541-6C84-7331-DC3A-7D398794B7F7}"/>
              </a:ext>
            </a:extLst>
          </p:cNvPr>
          <p:cNvCxnSpPr>
            <a:cxnSpLocks/>
            <a:stCxn id="44" idx="1"/>
            <a:endCxn id="45" idx="3"/>
          </p:cNvCxnSpPr>
          <p:nvPr/>
        </p:nvCxnSpPr>
        <p:spPr>
          <a:xfrm flipH="1">
            <a:off x="2047190" y="2970069"/>
            <a:ext cx="319258" cy="0"/>
          </a:xfrm>
          <a:prstGeom prst="straightConnector1">
            <a:avLst/>
          </a:prstGeom>
          <a:ln w="3175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263AAA-59CE-A240-3FA1-0E324088C100}"/>
              </a:ext>
            </a:extLst>
          </p:cNvPr>
          <p:cNvCxnSpPr>
            <a:cxnSpLocks/>
            <a:stCxn id="42" idx="1"/>
            <a:endCxn id="44" idx="3"/>
          </p:cNvCxnSpPr>
          <p:nvPr/>
        </p:nvCxnSpPr>
        <p:spPr>
          <a:xfrm flipH="1" flipV="1">
            <a:off x="3061828" y="2970073"/>
            <a:ext cx="329723" cy="1"/>
          </a:xfrm>
          <a:prstGeom prst="straightConnector1">
            <a:avLst/>
          </a:prstGeom>
          <a:ln w="3175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AF87BC-0840-C7C8-71EC-304C86874980}"/>
              </a:ext>
            </a:extLst>
          </p:cNvPr>
          <p:cNvCxnSpPr>
            <a:cxnSpLocks/>
            <a:stCxn id="13" idx="1"/>
            <a:endCxn id="93" idx="3"/>
          </p:cNvCxnSpPr>
          <p:nvPr/>
        </p:nvCxnSpPr>
        <p:spPr>
          <a:xfrm flipH="1" flipV="1">
            <a:off x="4622241" y="2970068"/>
            <a:ext cx="241326" cy="2"/>
          </a:xfrm>
          <a:prstGeom prst="straightConnector1">
            <a:avLst/>
          </a:prstGeom>
          <a:ln w="3175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92F147B-5B8D-604F-94B6-69E48132C175}"/>
              </a:ext>
            </a:extLst>
          </p:cNvPr>
          <p:cNvSpPr txBox="1"/>
          <p:nvPr/>
        </p:nvSpPr>
        <p:spPr>
          <a:xfrm>
            <a:off x="4292522" y="2897484"/>
            <a:ext cx="329723" cy="14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0"/>
              </a:lnSpc>
            </a:pPr>
            <a:r>
              <a:rPr lang="fa-IR" sz="20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...</a:t>
            </a:r>
            <a:endParaRPr lang="en-US" sz="2000" baseline="-25000" dirty="0"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cxnSp>
        <p:nvCxnSpPr>
          <p:cNvPr id="116" name="Straight Arrow Connector 80">
            <a:extLst>
              <a:ext uri="{FF2B5EF4-FFF2-40B4-BE49-F238E27FC236}">
                <a16:creationId xmlns:a16="http://schemas.microsoft.com/office/drawing/2014/main" id="{0D1C6631-0870-FBDA-BE90-2E9F2F9DD6AF}"/>
              </a:ext>
            </a:extLst>
          </p:cNvPr>
          <p:cNvCxnSpPr>
            <a:cxnSpLocks/>
            <a:stCxn id="10" idx="1"/>
            <a:endCxn id="45" idx="2"/>
          </p:cNvCxnSpPr>
          <p:nvPr/>
        </p:nvCxnSpPr>
        <p:spPr>
          <a:xfrm rot="10800000" flipH="1">
            <a:off x="1372188" y="3149264"/>
            <a:ext cx="327317" cy="976116"/>
          </a:xfrm>
          <a:prstGeom prst="bentConnector4">
            <a:avLst>
              <a:gd name="adj1" fmla="val -19850"/>
              <a:gd name="adj2" fmla="val 90333"/>
            </a:avLst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  <a:effectLst>
            <a:glow rad="12700">
              <a:srgbClr val="B71C1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80">
            <a:extLst>
              <a:ext uri="{FF2B5EF4-FFF2-40B4-BE49-F238E27FC236}">
                <a16:creationId xmlns:a16="http://schemas.microsoft.com/office/drawing/2014/main" id="{8ADA13E3-5BF5-445A-AB15-77733CEDBB14}"/>
              </a:ext>
            </a:extLst>
          </p:cNvPr>
          <p:cNvCxnSpPr>
            <a:cxnSpLocks/>
            <a:stCxn id="86" idx="1"/>
            <a:endCxn id="44" idx="2"/>
          </p:cNvCxnSpPr>
          <p:nvPr/>
        </p:nvCxnSpPr>
        <p:spPr>
          <a:xfrm rot="10800000" flipH="1">
            <a:off x="2387678" y="3149264"/>
            <a:ext cx="326461" cy="976116"/>
          </a:xfrm>
          <a:prstGeom prst="bentConnector4">
            <a:avLst>
              <a:gd name="adj1" fmla="val -34644"/>
              <a:gd name="adj2" fmla="val 89840"/>
            </a:avLst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  <a:effectLst>
            <a:glow rad="12700">
              <a:srgbClr val="B71C1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80">
            <a:extLst>
              <a:ext uri="{FF2B5EF4-FFF2-40B4-BE49-F238E27FC236}">
                <a16:creationId xmlns:a16="http://schemas.microsoft.com/office/drawing/2014/main" id="{C80A004E-91B9-1C2B-5F61-7575AFC14F51}"/>
              </a:ext>
            </a:extLst>
          </p:cNvPr>
          <p:cNvCxnSpPr>
            <a:cxnSpLocks/>
            <a:stCxn id="87" idx="1"/>
            <a:endCxn id="42" idx="2"/>
          </p:cNvCxnSpPr>
          <p:nvPr/>
        </p:nvCxnSpPr>
        <p:spPr>
          <a:xfrm rot="10800000" flipH="1">
            <a:off x="3401551" y="3149265"/>
            <a:ext cx="337684" cy="976114"/>
          </a:xfrm>
          <a:prstGeom prst="bentConnector4">
            <a:avLst>
              <a:gd name="adj1" fmla="val -29217"/>
              <a:gd name="adj2" fmla="val 88852"/>
            </a:avLst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  <a:effectLst>
            <a:glow rad="12700">
              <a:srgbClr val="B71C1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80">
            <a:extLst>
              <a:ext uri="{FF2B5EF4-FFF2-40B4-BE49-F238E27FC236}">
                <a16:creationId xmlns:a16="http://schemas.microsoft.com/office/drawing/2014/main" id="{7439D583-B91E-D41C-FAA5-A5CD71B0557A}"/>
              </a:ext>
            </a:extLst>
          </p:cNvPr>
          <p:cNvCxnSpPr>
            <a:cxnSpLocks/>
            <a:stCxn id="89" idx="1"/>
            <a:endCxn id="13" idx="2"/>
          </p:cNvCxnSpPr>
          <p:nvPr/>
        </p:nvCxnSpPr>
        <p:spPr>
          <a:xfrm rot="10800000" flipH="1">
            <a:off x="4869859" y="3149270"/>
            <a:ext cx="341399" cy="976113"/>
          </a:xfrm>
          <a:prstGeom prst="bentConnector4">
            <a:avLst>
              <a:gd name="adj1" fmla="val -31719"/>
              <a:gd name="adj2" fmla="val 90333"/>
            </a:avLst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  <a:effectLst>
            <a:glow rad="12700">
              <a:srgbClr val="B71C1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08CD95-861F-7FFA-C59F-8A85E7044104}"/>
              </a:ext>
            </a:extLst>
          </p:cNvPr>
          <p:cNvSpPr/>
          <p:nvPr/>
        </p:nvSpPr>
        <p:spPr>
          <a:xfrm>
            <a:off x="1372185" y="4021393"/>
            <a:ext cx="678962" cy="2079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fa-IR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تعبیه اولیه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B93408-3591-5807-897F-E05A241F0374}"/>
              </a:ext>
            </a:extLst>
          </p:cNvPr>
          <p:cNvSpPr txBox="1"/>
          <p:nvPr/>
        </p:nvSpPr>
        <p:spPr>
          <a:xfrm>
            <a:off x="3353501" y="4317329"/>
            <a:ext cx="727012" cy="13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0"/>
              </a:lnSpc>
            </a:pPr>
            <a:r>
              <a:rPr lang="en-US" sz="20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going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2E18C7-5AB2-A86C-7BC3-BC970C38B84D}"/>
              </a:ext>
            </a:extLst>
          </p:cNvPr>
          <p:cNvSpPr txBox="1"/>
          <p:nvPr/>
        </p:nvSpPr>
        <p:spPr>
          <a:xfrm>
            <a:off x="2441031" y="4318385"/>
            <a:ext cx="555836" cy="13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0"/>
              </a:lnSpc>
            </a:pPr>
            <a:r>
              <a:rPr lang="en-US" sz="20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am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8A9657-1E96-0FBD-1B10-F23AE62C8513}"/>
              </a:ext>
            </a:extLst>
          </p:cNvPr>
          <p:cNvSpPr txBox="1"/>
          <p:nvPr/>
        </p:nvSpPr>
        <p:spPr>
          <a:xfrm>
            <a:off x="4949951" y="4323898"/>
            <a:ext cx="537304" cy="13394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0"/>
              </a:lnSpc>
            </a:pPr>
            <a:r>
              <a:rPr lang="en-US" sz="20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book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E9E6DF2-35C5-3CC6-C466-4D24DBD52140}"/>
              </a:ext>
            </a:extLst>
          </p:cNvPr>
          <p:cNvSpPr/>
          <p:nvPr/>
        </p:nvSpPr>
        <p:spPr>
          <a:xfrm>
            <a:off x="2387675" y="4021393"/>
            <a:ext cx="678962" cy="2079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fa-IR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تعبیه اولیه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0DCD8B4-8190-DC42-E973-6AB1554828C9}"/>
              </a:ext>
            </a:extLst>
          </p:cNvPr>
          <p:cNvSpPr/>
          <p:nvPr/>
        </p:nvSpPr>
        <p:spPr>
          <a:xfrm>
            <a:off x="3401551" y="4021392"/>
            <a:ext cx="678962" cy="2079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fa-IR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تعبیه اولیه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B7A6A1A5-9360-1C65-8D80-ABD9098D4342}"/>
              </a:ext>
            </a:extLst>
          </p:cNvPr>
          <p:cNvSpPr/>
          <p:nvPr/>
        </p:nvSpPr>
        <p:spPr>
          <a:xfrm>
            <a:off x="4869856" y="4021391"/>
            <a:ext cx="678962" cy="2079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fa-IR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تعبیه اولیه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594597B-2143-8C05-519C-384F6CDE1FB0}"/>
              </a:ext>
            </a:extLst>
          </p:cNvPr>
          <p:cNvSpPr txBox="1"/>
          <p:nvPr/>
        </p:nvSpPr>
        <p:spPr>
          <a:xfrm>
            <a:off x="4292520" y="4051746"/>
            <a:ext cx="329723" cy="14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0"/>
              </a:lnSpc>
            </a:pPr>
            <a:r>
              <a:rPr lang="fa-IR" sz="20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...</a:t>
            </a:r>
            <a:endParaRPr lang="en-US" sz="2000" baseline="-25000" dirty="0"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7C28457-45C3-A915-94D0-57041C0EEA1B}"/>
              </a:ext>
            </a:extLst>
          </p:cNvPr>
          <p:cNvGrpSpPr/>
          <p:nvPr/>
        </p:nvGrpSpPr>
        <p:grpSpPr>
          <a:xfrm>
            <a:off x="1351818" y="2314822"/>
            <a:ext cx="708489" cy="207981"/>
            <a:chOff x="1242929" y="1378629"/>
            <a:chExt cx="708489" cy="207981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DF06F142-E74E-C715-C21B-82303F12CC3A}"/>
                </a:ext>
              </a:extLst>
            </p:cNvPr>
            <p:cNvSpPr/>
            <p:nvPr/>
          </p:nvSpPr>
          <p:spPr>
            <a:xfrm>
              <a:off x="1242929" y="1378629"/>
              <a:ext cx="327488" cy="20798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6161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"/>
                </a:lnSpc>
              </a:pPr>
              <a:r>
                <a:rPr lang="fa-IR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B Zar" panose="00000400000000000000" pitchFamily="2" charset="-78"/>
                </a:rPr>
                <a:t>---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097D0C62-FB35-2375-661A-F19D81E308CD}"/>
                </a:ext>
              </a:extLst>
            </p:cNvPr>
            <p:cNvSpPr/>
            <p:nvPr/>
          </p:nvSpPr>
          <p:spPr>
            <a:xfrm>
              <a:off x="1623930" y="1378629"/>
              <a:ext cx="327488" cy="20798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6161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"/>
                </a:lnSpc>
              </a:pPr>
              <a:r>
                <a:rPr lang="fa-IR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B Zar" panose="00000400000000000000" pitchFamily="2" charset="-78"/>
                </a:rPr>
                <a:t>---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E9C2494-8C73-D40D-71CF-18DC11C51947}"/>
              </a:ext>
            </a:extLst>
          </p:cNvPr>
          <p:cNvGrpSpPr/>
          <p:nvPr/>
        </p:nvGrpSpPr>
        <p:grpSpPr>
          <a:xfrm>
            <a:off x="2367649" y="2314208"/>
            <a:ext cx="708489" cy="207981"/>
            <a:chOff x="2258760" y="1378015"/>
            <a:chExt cx="708489" cy="207981"/>
          </a:xfrm>
        </p:grpSpPr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2502F95E-11A5-C573-1931-3FE56A48B6F5}"/>
                </a:ext>
              </a:extLst>
            </p:cNvPr>
            <p:cNvSpPr/>
            <p:nvPr/>
          </p:nvSpPr>
          <p:spPr>
            <a:xfrm>
              <a:off x="2258760" y="1378015"/>
              <a:ext cx="327488" cy="20798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6161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"/>
                </a:lnSpc>
              </a:pPr>
              <a:r>
                <a:rPr lang="fa-IR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B Zar" panose="00000400000000000000" pitchFamily="2" charset="-78"/>
                </a:rPr>
                <a:t>---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2E1A6290-74A9-7213-340A-345746AA1493}"/>
                </a:ext>
              </a:extLst>
            </p:cNvPr>
            <p:cNvSpPr/>
            <p:nvPr/>
          </p:nvSpPr>
          <p:spPr>
            <a:xfrm>
              <a:off x="2639761" y="1378015"/>
              <a:ext cx="327488" cy="20798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6161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"/>
                </a:lnSpc>
              </a:pPr>
              <a:r>
                <a:rPr lang="fa-IR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B Zar" panose="00000400000000000000" pitchFamily="2" charset="-78"/>
                </a:rPr>
                <a:t>---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9EFDD39-8667-72D5-3F34-717C349C1C08}"/>
              </a:ext>
            </a:extLst>
          </p:cNvPr>
          <p:cNvGrpSpPr/>
          <p:nvPr/>
        </p:nvGrpSpPr>
        <p:grpSpPr>
          <a:xfrm>
            <a:off x="3374739" y="2317614"/>
            <a:ext cx="708489" cy="207981"/>
            <a:chOff x="3265850" y="1381421"/>
            <a:chExt cx="708489" cy="207981"/>
          </a:xfrm>
        </p:grpSpPr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33DCBBE7-929E-0D1D-07F9-58188A595524}"/>
                </a:ext>
              </a:extLst>
            </p:cNvPr>
            <p:cNvSpPr/>
            <p:nvPr/>
          </p:nvSpPr>
          <p:spPr>
            <a:xfrm>
              <a:off x="3265850" y="1381421"/>
              <a:ext cx="327488" cy="20798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6161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"/>
                </a:lnSpc>
              </a:pPr>
              <a:r>
                <a:rPr lang="fa-IR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B Zar" panose="00000400000000000000" pitchFamily="2" charset="-78"/>
                </a:rPr>
                <a:t>---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9E943AD-7606-05CB-0599-05C75AE46160}"/>
                </a:ext>
              </a:extLst>
            </p:cNvPr>
            <p:cNvSpPr/>
            <p:nvPr/>
          </p:nvSpPr>
          <p:spPr>
            <a:xfrm>
              <a:off x="3646851" y="1381421"/>
              <a:ext cx="327488" cy="20798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6161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"/>
                </a:lnSpc>
              </a:pPr>
              <a:r>
                <a:rPr lang="fa-IR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B Zar" panose="00000400000000000000" pitchFamily="2" charset="-78"/>
                </a:rPr>
                <a:t>---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D1BB40A-B3BA-237C-13F9-01C326642F35}"/>
              </a:ext>
            </a:extLst>
          </p:cNvPr>
          <p:cNvGrpSpPr/>
          <p:nvPr/>
        </p:nvGrpSpPr>
        <p:grpSpPr>
          <a:xfrm>
            <a:off x="4863571" y="2314822"/>
            <a:ext cx="708489" cy="207981"/>
            <a:chOff x="4701744" y="1378629"/>
            <a:chExt cx="708489" cy="207981"/>
          </a:xfrm>
        </p:grpSpPr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00DC5DD0-A23E-7DA9-51A4-0671D02F76AA}"/>
                </a:ext>
              </a:extLst>
            </p:cNvPr>
            <p:cNvSpPr/>
            <p:nvPr/>
          </p:nvSpPr>
          <p:spPr>
            <a:xfrm>
              <a:off x="4701744" y="1378629"/>
              <a:ext cx="327488" cy="20798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6161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"/>
                </a:lnSpc>
              </a:pPr>
              <a:r>
                <a:rPr lang="fa-IR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B Zar" panose="00000400000000000000" pitchFamily="2" charset="-78"/>
                </a:rPr>
                <a:t>---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912A795A-28DB-F385-BF8B-2F3292AE2868}"/>
                </a:ext>
              </a:extLst>
            </p:cNvPr>
            <p:cNvSpPr/>
            <p:nvPr/>
          </p:nvSpPr>
          <p:spPr>
            <a:xfrm>
              <a:off x="5082745" y="1378629"/>
              <a:ext cx="327488" cy="20798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6161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"/>
                </a:lnSpc>
              </a:pPr>
              <a:r>
                <a:rPr lang="fa-IR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B Zar" panose="00000400000000000000" pitchFamily="2" charset="-78"/>
                </a:rPr>
                <a:t>---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1" name="Straight Arrow Connector 80">
            <a:extLst>
              <a:ext uri="{FF2B5EF4-FFF2-40B4-BE49-F238E27FC236}">
                <a16:creationId xmlns:a16="http://schemas.microsoft.com/office/drawing/2014/main" id="{55386DBE-BF30-647C-83F5-0084A77932AE}"/>
              </a:ext>
            </a:extLst>
          </p:cNvPr>
          <p:cNvCxnSpPr>
            <a:cxnSpLocks/>
            <a:stCxn id="45" idx="0"/>
            <a:endCxn id="149" idx="2"/>
          </p:cNvCxnSpPr>
          <p:nvPr/>
        </p:nvCxnSpPr>
        <p:spPr>
          <a:xfrm rot="16200000" flipV="1">
            <a:off x="1473494" y="2564868"/>
            <a:ext cx="268074" cy="183943"/>
          </a:xfrm>
          <a:prstGeom prst="bentConnector3">
            <a:avLst>
              <a:gd name="adj1" fmla="val 50000"/>
            </a:avLst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  <a:effectLst>
            <a:glow rad="12700">
              <a:srgbClr val="B71C1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80">
            <a:extLst>
              <a:ext uri="{FF2B5EF4-FFF2-40B4-BE49-F238E27FC236}">
                <a16:creationId xmlns:a16="http://schemas.microsoft.com/office/drawing/2014/main" id="{8EE66A24-107E-6074-C711-A1822ADDB16F}"/>
              </a:ext>
            </a:extLst>
          </p:cNvPr>
          <p:cNvCxnSpPr>
            <a:cxnSpLocks/>
            <a:stCxn id="44" idx="0"/>
            <a:endCxn id="171" idx="2"/>
          </p:cNvCxnSpPr>
          <p:nvPr/>
        </p:nvCxnSpPr>
        <p:spPr>
          <a:xfrm rot="16200000" flipV="1">
            <a:off x="2488419" y="2565157"/>
            <a:ext cx="268688" cy="182746"/>
          </a:xfrm>
          <a:prstGeom prst="bentConnector3">
            <a:avLst>
              <a:gd name="adj1" fmla="val 50000"/>
            </a:avLst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  <a:effectLst>
            <a:glow rad="12700">
              <a:srgbClr val="B71C1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80">
            <a:extLst>
              <a:ext uri="{FF2B5EF4-FFF2-40B4-BE49-F238E27FC236}">
                <a16:creationId xmlns:a16="http://schemas.microsoft.com/office/drawing/2014/main" id="{35B02A57-9584-82AE-4243-74D37E98F676}"/>
              </a:ext>
            </a:extLst>
          </p:cNvPr>
          <p:cNvCxnSpPr>
            <a:cxnSpLocks/>
            <a:stCxn id="42" idx="0"/>
            <a:endCxn id="173" idx="2"/>
          </p:cNvCxnSpPr>
          <p:nvPr/>
        </p:nvCxnSpPr>
        <p:spPr>
          <a:xfrm rot="16200000" flipV="1">
            <a:off x="3506220" y="2557859"/>
            <a:ext cx="265283" cy="200755"/>
          </a:xfrm>
          <a:prstGeom prst="bentConnector3">
            <a:avLst>
              <a:gd name="adj1" fmla="val 50000"/>
            </a:avLst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  <a:effectLst>
            <a:glow rad="12700">
              <a:srgbClr val="B71C1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80">
            <a:extLst>
              <a:ext uri="{FF2B5EF4-FFF2-40B4-BE49-F238E27FC236}">
                <a16:creationId xmlns:a16="http://schemas.microsoft.com/office/drawing/2014/main" id="{5172B557-7985-FD37-AB40-70FBBC4AA2B1}"/>
              </a:ext>
            </a:extLst>
          </p:cNvPr>
          <p:cNvCxnSpPr>
            <a:cxnSpLocks/>
            <a:stCxn id="13" idx="0"/>
            <a:endCxn id="175" idx="2"/>
          </p:cNvCxnSpPr>
          <p:nvPr/>
        </p:nvCxnSpPr>
        <p:spPr>
          <a:xfrm rot="16200000" flipV="1">
            <a:off x="4985250" y="2564869"/>
            <a:ext cx="268075" cy="183943"/>
          </a:xfrm>
          <a:prstGeom prst="bentConnector3">
            <a:avLst>
              <a:gd name="adj1" fmla="val 50000"/>
            </a:avLst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  <a:effectLst>
            <a:glow rad="12700">
              <a:srgbClr val="B71C1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80">
            <a:extLst>
              <a:ext uri="{FF2B5EF4-FFF2-40B4-BE49-F238E27FC236}">
                <a16:creationId xmlns:a16="http://schemas.microsoft.com/office/drawing/2014/main" id="{45DF23DA-3F12-81A6-354F-8EE8E26F8391}"/>
              </a:ext>
            </a:extLst>
          </p:cNvPr>
          <p:cNvCxnSpPr>
            <a:cxnSpLocks/>
            <a:stCxn id="40" idx="0"/>
            <a:endCxn id="150" idx="3"/>
          </p:cNvCxnSpPr>
          <p:nvPr/>
        </p:nvCxnSpPr>
        <p:spPr>
          <a:xfrm rot="5400000" flipH="1" flipV="1">
            <a:off x="1420569" y="2710865"/>
            <a:ext cx="931789" cy="347687"/>
          </a:xfrm>
          <a:prstGeom prst="bentConnector4">
            <a:avLst>
              <a:gd name="adj1" fmla="val 7620"/>
              <a:gd name="adj2" fmla="val 128491"/>
            </a:avLst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  <a:effectLst>
            <a:glow rad="12700">
              <a:srgbClr val="1A237E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80">
            <a:extLst>
              <a:ext uri="{FF2B5EF4-FFF2-40B4-BE49-F238E27FC236}">
                <a16:creationId xmlns:a16="http://schemas.microsoft.com/office/drawing/2014/main" id="{A4288465-ACFD-B6FE-4E80-4C53AD1CE408}"/>
              </a:ext>
            </a:extLst>
          </p:cNvPr>
          <p:cNvCxnSpPr>
            <a:cxnSpLocks/>
            <a:stCxn id="39" idx="0"/>
            <a:endCxn id="172" idx="3"/>
          </p:cNvCxnSpPr>
          <p:nvPr/>
        </p:nvCxnSpPr>
        <p:spPr>
          <a:xfrm rot="5400000" flipH="1" flipV="1">
            <a:off x="2436006" y="2710467"/>
            <a:ext cx="932403" cy="347862"/>
          </a:xfrm>
          <a:prstGeom prst="bentConnector4">
            <a:avLst>
              <a:gd name="adj1" fmla="val 5194"/>
              <a:gd name="adj2" fmla="val 128477"/>
            </a:avLst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  <a:effectLst>
            <a:glow rad="12700">
              <a:srgbClr val="1A237E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80">
            <a:extLst>
              <a:ext uri="{FF2B5EF4-FFF2-40B4-BE49-F238E27FC236}">
                <a16:creationId xmlns:a16="http://schemas.microsoft.com/office/drawing/2014/main" id="{D8D8CBAF-3A6D-CB6A-2B62-6ECE201646CE}"/>
              </a:ext>
            </a:extLst>
          </p:cNvPr>
          <p:cNvCxnSpPr>
            <a:cxnSpLocks/>
            <a:stCxn id="7" idx="0"/>
            <a:endCxn id="174" idx="3"/>
          </p:cNvCxnSpPr>
          <p:nvPr/>
        </p:nvCxnSpPr>
        <p:spPr>
          <a:xfrm rot="5400000" flipH="1" flipV="1">
            <a:off x="3448650" y="2716025"/>
            <a:ext cx="928997" cy="340159"/>
          </a:xfrm>
          <a:prstGeom prst="bentConnector4">
            <a:avLst>
              <a:gd name="adj1" fmla="val 5852"/>
              <a:gd name="adj2" fmla="val 129122"/>
            </a:avLst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  <a:effectLst>
            <a:glow rad="12700">
              <a:srgbClr val="1A237E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80">
            <a:extLst>
              <a:ext uri="{FF2B5EF4-FFF2-40B4-BE49-F238E27FC236}">
                <a16:creationId xmlns:a16="http://schemas.microsoft.com/office/drawing/2014/main" id="{9016A90C-72A1-368E-A702-A3FD1E42CC84}"/>
              </a:ext>
            </a:extLst>
          </p:cNvPr>
          <p:cNvCxnSpPr>
            <a:cxnSpLocks/>
            <a:stCxn id="47" idx="0"/>
            <a:endCxn id="176" idx="3"/>
          </p:cNvCxnSpPr>
          <p:nvPr/>
        </p:nvCxnSpPr>
        <p:spPr>
          <a:xfrm rot="5400000" flipH="1" flipV="1">
            <a:off x="4925763" y="2704304"/>
            <a:ext cx="931788" cy="360800"/>
          </a:xfrm>
          <a:prstGeom prst="bentConnector4">
            <a:avLst>
              <a:gd name="adj1" fmla="val 5984"/>
              <a:gd name="adj2" fmla="val 133791"/>
            </a:avLst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  <a:effectLst>
            <a:glow rad="12700">
              <a:srgbClr val="1A237E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2AAC8EE4-3092-1FEB-2877-C0E6C471999D}"/>
              </a:ext>
            </a:extLst>
          </p:cNvPr>
          <p:cNvCxnSpPr>
            <a:cxnSpLocks/>
            <a:stCxn id="93" idx="1"/>
            <a:endCxn id="42" idx="3"/>
          </p:cNvCxnSpPr>
          <p:nvPr/>
        </p:nvCxnSpPr>
        <p:spPr>
          <a:xfrm flipH="1">
            <a:off x="4086927" y="2970068"/>
            <a:ext cx="205595" cy="2"/>
          </a:xfrm>
          <a:prstGeom prst="straightConnector1">
            <a:avLst/>
          </a:prstGeom>
          <a:ln w="3175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68FB2ABD-A869-9079-1F47-DF0CC6B695BD}"/>
              </a:ext>
            </a:extLst>
          </p:cNvPr>
          <p:cNvCxnSpPr>
            <a:cxnSpLocks/>
            <a:stCxn id="97" idx="3"/>
            <a:endCxn id="47" idx="1"/>
          </p:cNvCxnSpPr>
          <p:nvPr/>
        </p:nvCxnSpPr>
        <p:spPr>
          <a:xfrm>
            <a:off x="4622240" y="3521332"/>
            <a:ext cx="241328" cy="1"/>
          </a:xfrm>
          <a:prstGeom prst="straightConnector1">
            <a:avLst/>
          </a:prstGeom>
          <a:ln w="3175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angle: Rounded Corners 334">
            <a:extLst>
              <a:ext uri="{FF2B5EF4-FFF2-40B4-BE49-F238E27FC236}">
                <a16:creationId xmlns:a16="http://schemas.microsoft.com/office/drawing/2014/main" id="{0103F8B6-673A-A2BB-15E6-E4795B3F7CC1}"/>
              </a:ext>
            </a:extLst>
          </p:cNvPr>
          <p:cNvSpPr/>
          <p:nvPr/>
        </p:nvSpPr>
        <p:spPr>
          <a:xfrm>
            <a:off x="3400312" y="1498687"/>
            <a:ext cx="695375" cy="34146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LSTM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9A98646B-699B-080A-959B-C47F4D4AA193}"/>
              </a:ext>
            </a:extLst>
          </p:cNvPr>
          <p:cNvCxnSpPr>
            <a:cxnSpLocks/>
            <a:stCxn id="337" idx="3"/>
            <a:endCxn id="335" idx="1"/>
          </p:cNvCxnSpPr>
          <p:nvPr/>
        </p:nvCxnSpPr>
        <p:spPr>
          <a:xfrm>
            <a:off x="3080891" y="1669416"/>
            <a:ext cx="319418" cy="0"/>
          </a:xfrm>
          <a:prstGeom prst="straightConnector1">
            <a:avLst/>
          </a:prstGeom>
          <a:ln w="3175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tangle: Rounded Corners 336">
            <a:extLst>
              <a:ext uri="{FF2B5EF4-FFF2-40B4-BE49-F238E27FC236}">
                <a16:creationId xmlns:a16="http://schemas.microsoft.com/office/drawing/2014/main" id="{5F170F74-C9BA-E287-7621-C881855B9621}"/>
              </a:ext>
            </a:extLst>
          </p:cNvPr>
          <p:cNvSpPr/>
          <p:nvPr/>
        </p:nvSpPr>
        <p:spPr>
          <a:xfrm>
            <a:off x="2385519" y="1498687"/>
            <a:ext cx="695375" cy="34146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LSTM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38" name="Rectangle: Rounded Corners 337">
            <a:extLst>
              <a:ext uri="{FF2B5EF4-FFF2-40B4-BE49-F238E27FC236}">
                <a16:creationId xmlns:a16="http://schemas.microsoft.com/office/drawing/2014/main" id="{D6072A47-DC72-E16A-310F-2E237BA78D0B}"/>
              </a:ext>
            </a:extLst>
          </p:cNvPr>
          <p:cNvSpPr/>
          <p:nvPr/>
        </p:nvSpPr>
        <p:spPr>
          <a:xfrm>
            <a:off x="1369863" y="1498687"/>
            <a:ext cx="695375" cy="34146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LSTM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39" name="Rectangle: Rounded Corners 338">
            <a:extLst>
              <a:ext uri="{FF2B5EF4-FFF2-40B4-BE49-F238E27FC236}">
                <a16:creationId xmlns:a16="http://schemas.microsoft.com/office/drawing/2014/main" id="{696F201C-4D72-E7A9-447B-5C7AC447266F}"/>
              </a:ext>
            </a:extLst>
          </p:cNvPr>
          <p:cNvSpPr/>
          <p:nvPr/>
        </p:nvSpPr>
        <p:spPr>
          <a:xfrm>
            <a:off x="4868503" y="1498686"/>
            <a:ext cx="695375" cy="34146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A23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LSTM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1C108A00-F9FB-09D0-86AD-E9BE2BF77EA7}"/>
              </a:ext>
            </a:extLst>
          </p:cNvPr>
          <p:cNvCxnSpPr>
            <a:cxnSpLocks/>
            <a:stCxn id="338" idx="3"/>
            <a:endCxn id="337" idx="1"/>
          </p:cNvCxnSpPr>
          <p:nvPr/>
        </p:nvCxnSpPr>
        <p:spPr>
          <a:xfrm>
            <a:off x="2065238" y="1669416"/>
            <a:ext cx="320281" cy="0"/>
          </a:xfrm>
          <a:prstGeom prst="straightConnector1">
            <a:avLst/>
          </a:prstGeom>
          <a:ln w="3175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F81E67A4-9CF2-2656-F638-F612FBC54DB0}"/>
              </a:ext>
            </a:extLst>
          </p:cNvPr>
          <p:cNvCxnSpPr>
            <a:cxnSpLocks/>
            <a:stCxn id="335" idx="3"/>
            <a:endCxn id="342" idx="1"/>
          </p:cNvCxnSpPr>
          <p:nvPr/>
        </p:nvCxnSpPr>
        <p:spPr>
          <a:xfrm flipV="1">
            <a:off x="4095687" y="1669416"/>
            <a:ext cx="201765" cy="3"/>
          </a:xfrm>
          <a:prstGeom prst="straightConnector1">
            <a:avLst/>
          </a:prstGeom>
          <a:ln w="3175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6D0750EB-CBCC-BB3B-B68F-6C94DC9B19E2}"/>
              </a:ext>
            </a:extLst>
          </p:cNvPr>
          <p:cNvSpPr txBox="1"/>
          <p:nvPr/>
        </p:nvSpPr>
        <p:spPr>
          <a:xfrm>
            <a:off x="4297452" y="1596829"/>
            <a:ext cx="329723" cy="14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0"/>
              </a:lnSpc>
            </a:pPr>
            <a:r>
              <a:rPr lang="fa-IR" sz="20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...</a:t>
            </a:r>
            <a:endParaRPr lang="en-US" sz="2000" baseline="-25000" dirty="0"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457CD464-DFEE-E586-9D4D-3BEA4819AC9D}"/>
              </a:ext>
            </a:extLst>
          </p:cNvPr>
          <p:cNvCxnSpPr>
            <a:cxnSpLocks/>
            <a:stCxn id="174" idx="0"/>
            <a:endCxn id="335" idx="2"/>
          </p:cNvCxnSpPr>
          <p:nvPr/>
        </p:nvCxnSpPr>
        <p:spPr>
          <a:xfrm rot="16200000" flipV="1">
            <a:off x="3595007" y="1993137"/>
            <a:ext cx="477464" cy="171484"/>
          </a:xfrm>
          <a:prstGeom prst="bentConnector3">
            <a:avLst>
              <a:gd name="adj1" fmla="val 50000"/>
            </a:avLst>
          </a:prstGeom>
          <a:ln w="3175">
            <a:solidFill>
              <a:srgbClr val="D0CECE"/>
            </a:solidFill>
            <a:tailEnd type="triangle"/>
          </a:ln>
          <a:effectLst>
            <a:glow rad="12700">
              <a:srgbClr val="1A237E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68527DAB-67CD-7893-306D-33EFD10B7D3E}"/>
              </a:ext>
            </a:extLst>
          </p:cNvPr>
          <p:cNvCxnSpPr>
            <a:cxnSpLocks/>
            <a:stCxn id="176" idx="0"/>
            <a:endCxn id="339" idx="2"/>
          </p:cNvCxnSpPr>
          <p:nvPr/>
        </p:nvCxnSpPr>
        <p:spPr>
          <a:xfrm rot="16200000" flipV="1">
            <a:off x="5074918" y="1981423"/>
            <a:ext cx="474673" cy="192125"/>
          </a:xfrm>
          <a:prstGeom prst="bentConnector3">
            <a:avLst>
              <a:gd name="adj1" fmla="val 50000"/>
            </a:avLst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  <a:effectLst>
            <a:glow rad="12700">
              <a:srgbClr val="1A237E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FAD555A8-89DC-D0E1-4C7E-A39F19783DB5}"/>
              </a:ext>
            </a:extLst>
          </p:cNvPr>
          <p:cNvCxnSpPr>
            <a:cxnSpLocks/>
            <a:stCxn id="172" idx="0"/>
            <a:endCxn id="337" idx="2"/>
          </p:cNvCxnSpPr>
          <p:nvPr/>
        </p:nvCxnSpPr>
        <p:spPr>
          <a:xfrm rot="16200000" flipV="1">
            <a:off x="2585769" y="1987585"/>
            <a:ext cx="474058" cy="179187"/>
          </a:xfrm>
          <a:prstGeom prst="bentConnector3">
            <a:avLst>
              <a:gd name="adj1" fmla="val 50000"/>
            </a:avLst>
          </a:prstGeom>
          <a:ln w="3175">
            <a:solidFill>
              <a:srgbClr val="D0CECE"/>
            </a:solidFill>
            <a:tailEnd type="triangle"/>
          </a:ln>
          <a:effectLst>
            <a:glow rad="12700">
              <a:srgbClr val="1A237E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: Rounded Corners 346">
            <a:extLst>
              <a:ext uri="{FF2B5EF4-FFF2-40B4-BE49-F238E27FC236}">
                <a16:creationId xmlns:a16="http://schemas.microsoft.com/office/drawing/2014/main" id="{C8D00107-8607-7F7F-4419-07E5F1F03F37}"/>
              </a:ext>
            </a:extLst>
          </p:cNvPr>
          <p:cNvSpPr/>
          <p:nvPr/>
        </p:nvSpPr>
        <p:spPr>
          <a:xfrm>
            <a:off x="4868498" y="938963"/>
            <a:ext cx="695376" cy="35839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LSTM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25F966A1-68C1-DD5E-E883-8C0F2F2E2D75}"/>
              </a:ext>
            </a:extLst>
          </p:cNvPr>
          <p:cNvCxnSpPr>
            <a:cxnSpLocks/>
            <a:stCxn id="150" idx="0"/>
            <a:endCxn id="338" idx="2"/>
          </p:cNvCxnSpPr>
          <p:nvPr/>
        </p:nvCxnSpPr>
        <p:spPr>
          <a:xfrm rot="16200000" flipV="1">
            <a:off x="1569718" y="1987977"/>
            <a:ext cx="474672" cy="179012"/>
          </a:xfrm>
          <a:prstGeom prst="bentConnector3">
            <a:avLst>
              <a:gd name="adj1" fmla="val 50000"/>
            </a:avLst>
          </a:prstGeom>
          <a:ln w="3175">
            <a:solidFill>
              <a:srgbClr val="D0CECE"/>
            </a:solidFill>
            <a:tailEnd type="triangle"/>
          </a:ln>
          <a:effectLst>
            <a:glow rad="12700">
              <a:srgbClr val="1A237E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Rectangle: Rounded Corners 348">
            <a:extLst>
              <a:ext uri="{FF2B5EF4-FFF2-40B4-BE49-F238E27FC236}">
                <a16:creationId xmlns:a16="http://schemas.microsoft.com/office/drawing/2014/main" id="{9EF55F33-2DE4-709C-5577-57971F4D3224}"/>
              </a:ext>
            </a:extLst>
          </p:cNvPr>
          <p:cNvSpPr/>
          <p:nvPr/>
        </p:nvSpPr>
        <p:spPr>
          <a:xfrm>
            <a:off x="3396478" y="938963"/>
            <a:ext cx="695376" cy="35839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LSTM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0" name="Rectangle: Rounded Corners 349">
            <a:extLst>
              <a:ext uri="{FF2B5EF4-FFF2-40B4-BE49-F238E27FC236}">
                <a16:creationId xmlns:a16="http://schemas.microsoft.com/office/drawing/2014/main" id="{C96D951A-5210-E498-D043-239F9EB19D47}"/>
              </a:ext>
            </a:extLst>
          </p:cNvPr>
          <p:cNvSpPr/>
          <p:nvPr/>
        </p:nvSpPr>
        <p:spPr>
          <a:xfrm>
            <a:off x="2371379" y="938962"/>
            <a:ext cx="695376" cy="35839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LSTM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1" name="Rectangle: Rounded Corners 350">
            <a:extLst>
              <a:ext uri="{FF2B5EF4-FFF2-40B4-BE49-F238E27FC236}">
                <a16:creationId xmlns:a16="http://schemas.microsoft.com/office/drawing/2014/main" id="{B69C86E6-AA33-B049-F1F1-9C827E936C0D}"/>
              </a:ext>
            </a:extLst>
          </p:cNvPr>
          <p:cNvSpPr/>
          <p:nvPr/>
        </p:nvSpPr>
        <p:spPr>
          <a:xfrm>
            <a:off x="1356745" y="938962"/>
            <a:ext cx="695376" cy="35839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"/>
              </a:lnSpc>
            </a:pP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LSTM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BB81C573-4B4C-0FCA-B59D-AD34A55B8553}"/>
              </a:ext>
            </a:extLst>
          </p:cNvPr>
          <p:cNvCxnSpPr>
            <a:cxnSpLocks/>
            <a:stCxn id="350" idx="1"/>
            <a:endCxn id="351" idx="3"/>
          </p:cNvCxnSpPr>
          <p:nvPr/>
        </p:nvCxnSpPr>
        <p:spPr>
          <a:xfrm flipH="1">
            <a:off x="2052121" y="1118155"/>
            <a:ext cx="319258" cy="0"/>
          </a:xfrm>
          <a:prstGeom prst="straightConnector1">
            <a:avLst/>
          </a:prstGeom>
          <a:ln w="3175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5CA9BB4F-40B2-682C-B6EA-6162EF0D9C03}"/>
              </a:ext>
            </a:extLst>
          </p:cNvPr>
          <p:cNvCxnSpPr>
            <a:cxnSpLocks/>
            <a:stCxn id="349" idx="1"/>
            <a:endCxn id="350" idx="3"/>
          </p:cNvCxnSpPr>
          <p:nvPr/>
        </p:nvCxnSpPr>
        <p:spPr>
          <a:xfrm flipH="1" flipV="1">
            <a:off x="3066758" y="1118158"/>
            <a:ext cx="329723" cy="1"/>
          </a:xfrm>
          <a:prstGeom prst="straightConnector1">
            <a:avLst/>
          </a:prstGeom>
          <a:ln w="3175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ADF2C7B1-5E16-98DB-C5CC-30B15D62DE09}"/>
              </a:ext>
            </a:extLst>
          </p:cNvPr>
          <p:cNvCxnSpPr>
            <a:cxnSpLocks/>
            <a:stCxn id="347" idx="1"/>
            <a:endCxn id="355" idx="3"/>
          </p:cNvCxnSpPr>
          <p:nvPr/>
        </p:nvCxnSpPr>
        <p:spPr>
          <a:xfrm flipH="1" flipV="1">
            <a:off x="4627176" y="1118156"/>
            <a:ext cx="241325" cy="3"/>
          </a:xfrm>
          <a:prstGeom prst="straightConnector1">
            <a:avLst/>
          </a:prstGeom>
          <a:ln w="3175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TextBox 354">
            <a:extLst>
              <a:ext uri="{FF2B5EF4-FFF2-40B4-BE49-F238E27FC236}">
                <a16:creationId xmlns:a16="http://schemas.microsoft.com/office/drawing/2014/main" id="{1A5943D6-CD58-4AC4-3CE7-8BDFA1FB7B60}"/>
              </a:ext>
            </a:extLst>
          </p:cNvPr>
          <p:cNvSpPr txBox="1"/>
          <p:nvPr/>
        </p:nvSpPr>
        <p:spPr>
          <a:xfrm>
            <a:off x="4297453" y="1045569"/>
            <a:ext cx="329723" cy="14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0"/>
              </a:lnSpc>
            </a:pPr>
            <a:r>
              <a:rPr lang="fa-IR" sz="20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...</a:t>
            </a:r>
            <a:endParaRPr lang="en-US" sz="2000" baseline="-25000" dirty="0"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cxnSp>
        <p:nvCxnSpPr>
          <p:cNvPr id="356" name="Straight Arrow Connector 80">
            <a:extLst>
              <a:ext uri="{FF2B5EF4-FFF2-40B4-BE49-F238E27FC236}">
                <a16:creationId xmlns:a16="http://schemas.microsoft.com/office/drawing/2014/main" id="{CD654C77-10E8-E676-17EE-A36BC2AC874F}"/>
              </a:ext>
            </a:extLst>
          </p:cNvPr>
          <p:cNvCxnSpPr>
            <a:cxnSpLocks/>
            <a:stCxn id="149" idx="1"/>
            <a:endCxn id="351" idx="2"/>
          </p:cNvCxnSpPr>
          <p:nvPr/>
        </p:nvCxnSpPr>
        <p:spPr>
          <a:xfrm rot="10800000" flipH="1">
            <a:off x="1351815" y="1297350"/>
            <a:ext cx="352618" cy="1121460"/>
          </a:xfrm>
          <a:prstGeom prst="bentConnector4">
            <a:avLst>
              <a:gd name="adj1" fmla="val -15127"/>
              <a:gd name="adj2" fmla="val 91327"/>
            </a:avLst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  <a:effectLst>
            <a:glow rad="12700">
              <a:srgbClr val="B71C1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80">
            <a:extLst>
              <a:ext uri="{FF2B5EF4-FFF2-40B4-BE49-F238E27FC236}">
                <a16:creationId xmlns:a16="http://schemas.microsoft.com/office/drawing/2014/main" id="{06AAC7A6-96CC-59D0-0DE6-48EB4519CB8E}"/>
              </a:ext>
            </a:extLst>
          </p:cNvPr>
          <p:cNvCxnSpPr>
            <a:cxnSpLocks/>
            <a:stCxn id="171" idx="1"/>
            <a:endCxn id="350" idx="2"/>
          </p:cNvCxnSpPr>
          <p:nvPr/>
        </p:nvCxnSpPr>
        <p:spPr>
          <a:xfrm rot="10800000" flipH="1">
            <a:off x="2367648" y="1297350"/>
            <a:ext cx="351421" cy="1120846"/>
          </a:xfrm>
          <a:prstGeom prst="bentConnector4">
            <a:avLst>
              <a:gd name="adj1" fmla="val -23852"/>
              <a:gd name="adj2" fmla="val 89991"/>
            </a:avLst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  <a:effectLst>
            <a:glow rad="12700">
              <a:srgbClr val="B71C1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80">
            <a:extLst>
              <a:ext uri="{FF2B5EF4-FFF2-40B4-BE49-F238E27FC236}">
                <a16:creationId xmlns:a16="http://schemas.microsoft.com/office/drawing/2014/main" id="{920BC85E-81F3-F46B-C324-B2F56689BC4B}"/>
              </a:ext>
            </a:extLst>
          </p:cNvPr>
          <p:cNvCxnSpPr>
            <a:cxnSpLocks/>
            <a:stCxn id="173" idx="1"/>
            <a:endCxn id="349" idx="2"/>
          </p:cNvCxnSpPr>
          <p:nvPr/>
        </p:nvCxnSpPr>
        <p:spPr>
          <a:xfrm rot="10800000" flipH="1">
            <a:off x="3374736" y="1297355"/>
            <a:ext cx="369430" cy="1124251"/>
          </a:xfrm>
          <a:prstGeom prst="bentConnector4">
            <a:avLst>
              <a:gd name="adj1" fmla="val -18564"/>
              <a:gd name="adj2" fmla="val 89870"/>
            </a:avLst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  <a:effectLst>
            <a:glow rad="12700">
              <a:srgbClr val="B71C1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80">
            <a:extLst>
              <a:ext uri="{FF2B5EF4-FFF2-40B4-BE49-F238E27FC236}">
                <a16:creationId xmlns:a16="http://schemas.microsoft.com/office/drawing/2014/main" id="{07CE140A-BD6F-F252-C8F4-102071C8EE5E}"/>
              </a:ext>
            </a:extLst>
          </p:cNvPr>
          <p:cNvCxnSpPr>
            <a:cxnSpLocks/>
            <a:stCxn id="175" idx="1"/>
            <a:endCxn id="347" idx="2"/>
          </p:cNvCxnSpPr>
          <p:nvPr/>
        </p:nvCxnSpPr>
        <p:spPr>
          <a:xfrm rot="10800000" flipH="1">
            <a:off x="4863568" y="1297355"/>
            <a:ext cx="352618" cy="1121459"/>
          </a:xfrm>
          <a:prstGeom prst="bentConnector4">
            <a:avLst>
              <a:gd name="adj1" fmla="val -25931"/>
              <a:gd name="adj2" fmla="val 91327"/>
            </a:avLst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  <a:effectLst>
            <a:glow rad="12700">
              <a:srgbClr val="B71C1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3EE84717-4513-03DD-BA72-A5D6271A7663}"/>
              </a:ext>
            </a:extLst>
          </p:cNvPr>
          <p:cNvGrpSpPr/>
          <p:nvPr/>
        </p:nvGrpSpPr>
        <p:grpSpPr>
          <a:xfrm>
            <a:off x="1356749" y="462907"/>
            <a:ext cx="708489" cy="207981"/>
            <a:chOff x="1242929" y="1378629"/>
            <a:chExt cx="708489" cy="207981"/>
          </a:xfrm>
        </p:grpSpPr>
        <p:sp>
          <p:nvSpPr>
            <p:cNvPr id="369" name="Rectangle: Rounded Corners 368">
              <a:extLst>
                <a:ext uri="{FF2B5EF4-FFF2-40B4-BE49-F238E27FC236}">
                  <a16:creationId xmlns:a16="http://schemas.microsoft.com/office/drawing/2014/main" id="{0D2EB870-D948-9ECF-E207-6A9D463CE54D}"/>
                </a:ext>
              </a:extLst>
            </p:cNvPr>
            <p:cNvSpPr/>
            <p:nvPr/>
          </p:nvSpPr>
          <p:spPr>
            <a:xfrm>
              <a:off x="1242929" y="1378629"/>
              <a:ext cx="327488" cy="20798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6161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"/>
                </a:lnSpc>
              </a:pPr>
              <a:r>
                <a:rPr lang="fa-IR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B Zar" panose="00000400000000000000" pitchFamily="2" charset="-78"/>
                </a:rPr>
                <a:t>---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0" name="Rectangle: Rounded Corners 369">
              <a:extLst>
                <a:ext uri="{FF2B5EF4-FFF2-40B4-BE49-F238E27FC236}">
                  <a16:creationId xmlns:a16="http://schemas.microsoft.com/office/drawing/2014/main" id="{DA5E5E51-1FBC-1FA9-A9D2-B39396644652}"/>
                </a:ext>
              </a:extLst>
            </p:cNvPr>
            <p:cNvSpPr/>
            <p:nvPr/>
          </p:nvSpPr>
          <p:spPr>
            <a:xfrm>
              <a:off x="1623930" y="1378629"/>
              <a:ext cx="327488" cy="20798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6161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"/>
                </a:lnSpc>
              </a:pPr>
              <a:r>
                <a:rPr lang="fa-IR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B Zar" panose="00000400000000000000" pitchFamily="2" charset="-78"/>
                </a:rPr>
                <a:t>---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9A0AE259-14CC-9238-835B-1ADFCDAA586D}"/>
              </a:ext>
            </a:extLst>
          </p:cNvPr>
          <p:cNvGrpSpPr/>
          <p:nvPr/>
        </p:nvGrpSpPr>
        <p:grpSpPr>
          <a:xfrm>
            <a:off x="2372580" y="462293"/>
            <a:ext cx="708489" cy="207981"/>
            <a:chOff x="2258760" y="1378015"/>
            <a:chExt cx="708489" cy="207981"/>
          </a:xfrm>
        </p:grpSpPr>
        <p:sp>
          <p:nvSpPr>
            <p:cNvPr id="372" name="Rectangle: Rounded Corners 371">
              <a:extLst>
                <a:ext uri="{FF2B5EF4-FFF2-40B4-BE49-F238E27FC236}">
                  <a16:creationId xmlns:a16="http://schemas.microsoft.com/office/drawing/2014/main" id="{BE21854B-12A6-52EC-0F40-B41B42279896}"/>
                </a:ext>
              </a:extLst>
            </p:cNvPr>
            <p:cNvSpPr/>
            <p:nvPr/>
          </p:nvSpPr>
          <p:spPr>
            <a:xfrm>
              <a:off x="2258760" y="1378015"/>
              <a:ext cx="327488" cy="20798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6161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"/>
                </a:lnSpc>
              </a:pPr>
              <a:r>
                <a:rPr lang="fa-IR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B Zar" panose="00000400000000000000" pitchFamily="2" charset="-78"/>
                </a:rPr>
                <a:t>---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3" name="Rectangle: Rounded Corners 372">
              <a:extLst>
                <a:ext uri="{FF2B5EF4-FFF2-40B4-BE49-F238E27FC236}">
                  <a16:creationId xmlns:a16="http://schemas.microsoft.com/office/drawing/2014/main" id="{E7FC120D-1C6F-8CDB-07E8-5553CD6F4020}"/>
                </a:ext>
              </a:extLst>
            </p:cNvPr>
            <p:cNvSpPr/>
            <p:nvPr/>
          </p:nvSpPr>
          <p:spPr>
            <a:xfrm>
              <a:off x="2639761" y="1378015"/>
              <a:ext cx="327488" cy="20798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6161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"/>
                </a:lnSpc>
              </a:pPr>
              <a:r>
                <a:rPr lang="fa-IR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B Zar" panose="00000400000000000000" pitchFamily="2" charset="-78"/>
                </a:rPr>
                <a:t>---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BB94D547-AAE4-F65B-C2D8-F06F65C1ADE7}"/>
              </a:ext>
            </a:extLst>
          </p:cNvPr>
          <p:cNvGrpSpPr/>
          <p:nvPr/>
        </p:nvGrpSpPr>
        <p:grpSpPr>
          <a:xfrm>
            <a:off x="3379670" y="465699"/>
            <a:ext cx="708489" cy="207981"/>
            <a:chOff x="3265850" y="1381421"/>
            <a:chExt cx="708489" cy="207981"/>
          </a:xfrm>
        </p:grpSpPr>
        <p:sp>
          <p:nvSpPr>
            <p:cNvPr id="375" name="Rectangle: Rounded Corners 374">
              <a:extLst>
                <a:ext uri="{FF2B5EF4-FFF2-40B4-BE49-F238E27FC236}">
                  <a16:creationId xmlns:a16="http://schemas.microsoft.com/office/drawing/2014/main" id="{C5E039C0-01E4-F89C-76ED-A2B3159BA202}"/>
                </a:ext>
              </a:extLst>
            </p:cNvPr>
            <p:cNvSpPr/>
            <p:nvPr/>
          </p:nvSpPr>
          <p:spPr>
            <a:xfrm>
              <a:off x="3265850" y="1381421"/>
              <a:ext cx="327488" cy="20798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6161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"/>
                </a:lnSpc>
              </a:pPr>
              <a:r>
                <a:rPr lang="fa-IR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B Zar" panose="00000400000000000000" pitchFamily="2" charset="-78"/>
                </a:rPr>
                <a:t>---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6" name="Rectangle: Rounded Corners 375">
              <a:extLst>
                <a:ext uri="{FF2B5EF4-FFF2-40B4-BE49-F238E27FC236}">
                  <a16:creationId xmlns:a16="http://schemas.microsoft.com/office/drawing/2014/main" id="{4C891159-F648-9F5F-C02F-11777036C73B}"/>
                </a:ext>
              </a:extLst>
            </p:cNvPr>
            <p:cNvSpPr/>
            <p:nvPr/>
          </p:nvSpPr>
          <p:spPr>
            <a:xfrm>
              <a:off x="3646851" y="1381421"/>
              <a:ext cx="327488" cy="20798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6161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"/>
                </a:lnSpc>
              </a:pPr>
              <a:r>
                <a:rPr lang="fa-IR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B Zar" panose="00000400000000000000" pitchFamily="2" charset="-78"/>
                </a:rPr>
                <a:t>---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AD8F7FD7-FAE8-AEAA-5E57-0B5AB7884416}"/>
              </a:ext>
            </a:extLst>
          </p:cNvPr>
          <p:cNvGrpSpPr/>
          <p:nvPr/>
        </p:nvGrpSpPr>
        <p:grpSpPr>
          <a:xfrm>
            <a:off x="4868502" y="462907"/>
            <a:ext cx="708489" cy="207981"/>
            <a:chOff x="4701744" y="1378629"/>
            <a:chExt cx="708489" cy="207981"/>
          </a:xfrm>
        </p:grpSpPr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91C80509-6FCF-A82D-2CD0-767D8FA37C44}"/>
                </a:ext>
              </a:extLst>
            </p:cNvPr>
            <p:cNvSpPr/>
            <p:nvPr/>
          </p:nvSpPr>
          <p:spPr>
            <a:xfrm>
              <a:off x="4701744" y="1378629"/>
              <a:ext cx="327488" cy="20798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6161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"/>
                </a:lnSpc>
              </a:pPr>
              <a:r>
                <a:rPr lang="fa-IR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B Zar" panose="00000400000000000000" pitchFamily="2" charset="-78"/>
                </a:rPr>
                <a:t>---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9" name="Rectangle: Rounded Corners 378">
              <a:extLst>
                <a:ext uri="{FF2B5EF4-FFF2-40B4-BE49-F238E27FC236}">
                  <a16:creationId xmlns:a16="http://schemas.microsoft.com/office/drawing/2014/main" id="{67FF93AA-080A-483D-279C-AA7E7C6FBF3F}"/>
                </a:ext>
              </a:extLst>
            </p:cNvPr>
            <p:cNvSpPr/>
            <p:nvPr/>
          </p:nvSpPr>
          <p:spPr>
            <a:xfrm>
              <a:off x="5082745" y="1378629"/>
              <a:ext cx="327488" cy="20798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6161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"/>
                </a:lnSpc>
              </a:pPr>
              <a:r>
                <a:rPr lang="fa-IR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B Zar" panose="00000400000000000000" pitchFamily="2" charset="-78"/>
                </a:rPr>
                <a:t>---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0" name="Straight Arrow Connector 80">
            <a:extLst>
              <a:ext uri="{FF2B5EF4-FFF2-40B4-BE49-F238E27FC236}">
                <a16:creationId xmlns:a16="http://schemas.microsoft.com/office/drawing/2014/main" id="{5B97D7BA-5B59-680A-D142-201148CD52D9}"/>
              </a:ext>
            </a:extLst>
          </p:cNvPr>
          <p:cNvCxnSpPr>
            <a:cxnSpLocks/>
            <a:stCxn id="351" idx="0"/>
            <a:endCxn id="369" idx="2"/>
          </p:cNvCxnSpPr>
          <p:nvPr/>
        </p:nvCxnSpPr>
        <p:spPr>
          <a:xfrm rot="16200000" flipV="1">
            <a:off x="1478425" y="712953"/>
            <a:ext cx="268074" cy="183943"/>
          </a:xfrm>
          <a:prstGeom prst="bentConnector3">
            <a:avLst>
              <a:gd name="adj1" fmla="val 50000"/>
            </a:avLst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  <a:effectLst>
            <a:glow rad="12700">
              <a:srgbClr val="B71C1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80">
            <a:extLst>
              <a:ext uri="{FF2B5EF4-FFF2-40B4-BE49-F238E27FC236}">
                <a16:creationId xmlns:a16="http://schemas.microsoft.com/office/drawing/2014/main" id="{A0722E96-1F44-4125-0926-A3FE29F0B4F5}"/>
              </a:ext>
            </a:extLst>
          </p:cNvPr>
          <p:cNvCxnSpPr>
            <a:cxnSpLocks/>
            <a:stCxn id="350" idx="0"/>
            <a:endCxn id="372" idx="2"/>
          </p:cNvCxnSpPr>
          <p:nvPr/>
        </p:nvCxnSpPr>
        <p:spPr>
          <a:xfrm rot="16200000" flipV="1">
            <a:off x="2493350" y="713242"/>
            <a:ext cx="268688" cy="182746"/>
          </a:xfrm>
          <a:prstGeom prst="bentConnector3">
            <a:avLst>
              <a:gd name="adj1" fmla="val 50000"/>
            </a:avLst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  <a:effectLst>
            <a:glow rad="12700">
              <a:srgbClr val="B71C1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80">
            <a:extLst>
              <a:ext uri="{FF2B5EF4-FFF2-40B4-BE49-F238E27FC236}">
                <a16:creationId xmlns:a16="http://schemas.microsoft.com/office/drawing/2014/main" id="{B10DC953-3AF1-E53B-DBBA-95213E7CFC92}"/>
              </a:ext>
            </a:extLst>
          </p:cNvPr>
          <p:cNvCxnSpPr>
            <a:cxnSpLocks/>
            <a:stCxn id="349" idx="0"/>
            <a:endCxn id="375" idx="2"/>
          </p:cNvCxnSpPr>
          <p:nvPr/>
        </p:nvCxnSpPr>
        <p:spPr>
          <a:xfrm rot="16200000" flipV="1">
            <a:off x="3511151" y="705944"/>
            <a:ext cx="265283" cy="200755"/>
          </a:xfrm>
          <a:prstGeom prst="bentConnector3">
            <a:avLst>
              <a:gd name="adj1" fmla="val 50000"/>
            </a:avLst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  <a:effectLst>
            <a:glow rad="12700">
              <a:srgbClr val="B71C1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80">
            <a:extLst>
              <a:ext uri="{FF2B5EF4-FFF2-40B4-BE49-F238E27FC236}">
                <a16:creationId xmlns:a16="http://schemas.microsoft.com/office/drawing/2014/main" id="{42262C4E-92F7-B2E2-4618-3536E256254F}"/>
              </a:ext>
            </a:extLst>
          </p:cNvPr>
          <p:cNvCxnSpPr>
            <a:cxnSpLocks/>
            <a:stCxn id="347" idx="0"/>
            <a:endCxn id="378" idx="2"/>
          </p:cNvCxnSpPr>
          <p:nvPr/>
        </p:nvCxnSpPr>
        <p:spPr>
          <a:xfrm rot="16200000" flipV="1">
            <a:off x="4990181" y="712954"/>
            <a:ext cx="268075" cy="183943"/>
          </a:xfrm>
          <a:prstGeom prst="bentConnector3">
            <a:avLst>
              <a:gd name="adj1" fmla="val 50000"/>
            </a:avLst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  <a:effectLst>
            <a:glow rad="12700">
              <a:srgbClr val="B71C1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80">
            <a:extLst>
              <a:ext uri="{FF2B5EF4-FFF2-40B4-BE49-F238E27FC236}">
                <a16:creationId xmlns:a16="http://schemas.microsoft.com/office/drawing/2014/main" id="{F0EA4DA0-85E6-98FC-FF81-30D57BE29372}"/>
              </a:ext>
            </a:extLst>
          </p:cNvPr>
          <p:cNvCxnSpPr>
            <a:cxnSpLocks/>
            <a:stCxn id="338" idx="0"/>
            <a:endCxn id="370" idx="3"/>
          </p:cNvCxnSpPr>
          <p:nvPr/>
        </p:nvCxnSpPr>
        <p:spPr>
          <a:xfrm rot="5400000" flipH="1" flipV="1">
            <a:off x="1425500" y="858950"/>
            <a:ext cx="931789" cy="347687"/>
          </a:xfrm>
          <a:prstGeom prst="bentConnector4">
            <a:avLst>
              <a:gd name="adj1" fmla="val 6802"/>
              <a:gd name="adj2" fmla="val 128491"/>
            </a:avLst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  <a:effectLst>
            <a:glow rad="12700">
              <a:srgbClr val="1A237E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80">
            <a:extLst>
              <a:ext uri="{FF2B5EF4-FFF2-40B4-BE49-F238E27FC236}">
                <a16:creationId xmlns:a16="http://schemas.microsoft.com/office/drawing/2014/main" id="{58F744A0-DFC2-8105-EDF4-E04271CF2C02}"/>
              </a:ext>
            </a:extLst>
          </p:cNvPr>
          <p:cNvCxnSpPr>
            <a:cxnSpLocks/>
            <a:stCxn id="337" idx="0"/>
            <a:endCxn id="373" idx="3"/>
          </p:cNvCxnSpPr>
          <p:nvPr/>
        </p:nvCxnSpPr>
        <p:spPr>
          <a:xfrm rot="5400000" flipH="1" flipV="1">
            <a:off x="2440937" y="858552"/>
            <a:ext cx="932403" cy="347862"/>
          </a:xfrm>
          <a:prstGeom prst="bentConnector4">
            <a:avLst>
              <a:gd name="adj1" fmla="val 5725"/>
              <a:gd name="adj2" fmla="val 128477"/>
            </a:avLst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  <a:effectLst>
            <a:glow rad="12700">
              <a:srgbClr val="1A237E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80">
            <a:extLst>
              <a:ext uri="{FF2B5EF4-FFF2-40B4-BE49-F238E27FC236}">
                <a16:creationId xmlns:a16="http://schemas.microsoft.com/office/drawing/2014/main" id="{E03E05B3-4138-0E9B-F56E-0DAC986D2F08}"/>
              </a:ext>
            </a:extLst>
          </p:cNvPr>
          <p:cNvCxnSpPr>
            <a:cxnSpLocks/>
            <a:stCxn id="335" idx="0"/>
            <a:endCxn id="376" idx="3"/>
          </p:cNvCxnSpPr>
          <p:nvPr/>
        </p:nvCxnSpPr>
        <p:spPr>
          <a:xfrm rot="5400000" flipH="1" flipV="1">
            <a:off x="3453581" y="864110"/>
            <a:ext cx="928997" cy="340159"/>
          </a:xfrm>
          <a:prstGeom prst="bentConnector4">
            <a:avLst>
              <a:gd name="adj1" fmla="val 6672"/>
              <a:gd name="adj2" fmla="val 131362"/>
            </a:avLst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  <a:effectLst>
            <a:glow rad="12700">
              <a:srgbClr val="1A237E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80">
            <a:extLst>
              <a:ext uri="{FF2B5EF4-FFF2-40B4-BE49-F238E27FC236}">
                <a16:creationId xmlns:a16="http://schemas.microsoft.com/office/drawing/2014/main" id="{D925F1EB-308E-32B6-1057-D195C7CCEC1A}"/>
              </a:ext>
            </a:extLst>
          </p:cNvPr>
          <p:cNvCxnSpPr>
            <a:cxnSpLocks/>
            <a:stCxn id="339" idx="0"/>
            <a:endCxn id="379" idx="3"/>
          </p:cNvCxnSpPr>
          <p:nvPr/>
        </p:nvCxnSpPr>
        <p:spPr>
          <a:xfrm rot="5400000" flipH="1" flipV="1">
            <a:off x="4930694" y="852389"/>
            <a:ext cx="931788" cy="360800"/>
          </a:xfrm>
          <a:prstGeom prst="bentConnector4">
            <a:avLst>
              <a:gd name="adj1" fmla="val 5984"/>
              <a:gd name="adj2" fmla="val 127455"/>
            </a:avLst>
          </a:prstGeom>
          <a:ln w="3175">
            <a:solidFill>
              <a:srgbClr val="D0CECE"/>
            </a:solidFill>
            <a:headEnd type="none" w="med" len="med"/>
            <a:tailEnd type="triangle" w="med" len="med"/>
          </a:ln>
          <a:effectLst>
            <a:glow rad="12700">
              <a:srgbClr val="1A237E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8CB652FD-936D-3B10-DFD3-4598B5FB798D}"/>
              </a:ext>
            </a:extLst>
          </p:cNvPr>
          <p:cNvCxnSpPr>
            <a:cxnSpLocks/>
            <a:stCxn id="355" idx="1"/>
            <a:endCxn id="349" idx="3"/>
          </p:cNvCxnSpPr>
          <p:nvPr/>
        </p:nvCxnSpPr>
        <p:spPr>
          <a:xfrm flipH="1">
            <a:off x="4091854" y="1118156"/>
            <a:ext cx="205596" cy="3"/>
          </a:xfrm>
          <a:prstGeom prst="straightConnector1">
            <a:avLst/>
          </a:prstGeom>
          <a:ln w="3175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F3A92B48-3B03-9735-D2C9-9B12F5FDB901}"/>
              </a:ext>
            </a:extLst>
          </p:cNvPr>
          <p:cNvCxnSpPr>
            <a:cxnSpLocks/>
            <a:stCxn id="342" idx="3"/>
            <a:endCxn id="339" idx="1"/>
          </p:cNvCxnSpPr>
          <p:nvPr/>
        </p:nvCxnSpPr>
        <p:spPr>
          <a:xfrm>
            <a:off x="4627172" y="1669413"/>
            <a:ext cx="241328" cy="2"/>
          </a:xfrm>
          <a:prstGeom prst="straightConnector1">
            <a:avLst/>
          </a:prstGeom>
          <a:ln w="3175"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Left Bracket 422">
            <a:extLst>
              <a:ext uri="{FF2B5EF4-FFF2-40B4-BE49-F238E27FC236}">
                <a16:creationId xmlns:a16="http://schemas.microsoft.com/office/drawing/2014/main" id="{99EE1F35-26BF-1F05-E0BD-60DB4FA80975}"/>
              </a:ext>
            </a:extLst>
          </p:cNvPr>
          <p:cNvSpPr/>
          <p:nvPr/>
        </p:nvSpPr>
        <p:spPr>
          <a:xfrm>
            <a:off x="1017461" y="2253380"/>
            <a:ext cx="93025" cy="1507290"/>
          </a:xfrm>
          <a:prstGeom prst="leftBracket">
            <a:avLst/>
          </a:prstGeom>
          <a:ln w="19050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D0CECE"/>
                </a:solidFill>
              </a:ln>
            </a:endParaRPr>
          </a:p>
        </p:txBody>
      </p:sp>
      <p:sp>
        <p:nvSpPr>
          <p:cNvPr id="424" name="Left Bracket 423">
            <a:extLst>
              <a:ext uri="{FF2B5EF4-FFF2-40B4-BE49-F238E27FC236}">
                <a16:creationId xmlns:a16="http://schemas.microsoft.com/office/drawing/2014/main" id="{EFE5F4CE-2E96-C08B-012B-703DEF9E77F1}"/>
              </a:ext>
            </a:extLst>
          </p:cNvPr>
          <p:cNvSpPr/>
          <p:nvPr/>
        </p:nvSpPr>
        <p:spPr>
          <a:xfrm>
            <a:off x="1017461" y="430993"/>
            <a:ext cx="93025" cy="1507290"/>
          </a:xfrm>
          <a:prstGeom prst="leftBracket">
            <a:avLst/>
          </a:prstGeom>
          <a:ln w="19050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7185B604-3C9D-9899-E0C6-6A6EB0090D81}"/>
              </a:ext>
            </a:extLst>
          </p:cNvPr>
          <p:cNvSpPr txBox="1"/>
          <p:nvPr/>
        </p:nvSpPr>
        <p:spPr>
          <a:xfrm>
            <a:off x="111270" y="2840850"/>
            <a:ext cx="798573" cy="383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>
                <a:cs typeface="B Zar" panose="00000400000000000000" pitchFamily="2" charset="-78"/>
              </a:rPr>
              <a:t>لایه اول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5FCCD975-E55B-9F7E-7D26-B15512A96F86}"/>
              </a:ext>
            </a:extLst>
          </p:cNvPr>
          <p:cNvSpPr txBox="1"/>
          <p:nvPr/>
        </p:nvSpPr>
        <p:spPr>
          <a:xfrm>
            <a:off x="147089" y="1018463"/>
            <a:ext cx="798573" cy="383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>
                <a:cs typeface="B Zar" panose="00000400000000000000" pitchFamily="2" charset="-78"/>
              </a:rPr>
              <a:t>لایه دوم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447" name="Rectangle: Rounded Corners 446">
            <a:extLst>
              <a:ext uri="{FF2B5EF4-FFF2-40B4-BE49-F238E27FC236}">
                <a16:creationId xmlns:a16="http://schemas.microsoft.com/office/drawing/2014/main" id="{571B78A4-5DF3-D884-FD09-1135000A5D8B}"/>
              </a:ext>
            </a:extLst>
          </p:cNvPr>
          <p:cNvSpPr/>
          <p:nvPr/>
        </p:nvSpPr>
        <p:spPr>
          <a:xfrm>
            <a:off x="6130874" y="2246557"/>
            <a:ext cx="940419" cy="34146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20000"/>
              </a:lnSpc>
            </a:pPr>
            <a:r>
              <a:rPr lang="fa-IR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جمع وزن‌دار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68777BC-0073-6A32-8821-CD2C43432512}"/>
              </a:ext>
            </a:extLst>
          </p:cNvPr>
          <p:cNvCxnSpPr>
            <a:cxnSpLocks/>
            <a:stCxn id="18" idx="6"/>
            <a:endCxn id="447" idx="0"/>
          </p:cNvCxnSpPr>
          <p:nvPr/>
        </p:nvCxnSpPr>
        <p:spPr>
          <a:xfrm>
            <a:off x="5796351" y="561131"/>
            <a:ext cx="804733" cy="1685424"/>
          </a:xfrm>
          <a:prstGeom prst="straightConnector1">
            <a:avLst/>
          </a:prstGeom>
          <a:ln>
            <a:solidFill>
              <a:srgbClr val="6161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2681AE-13B5-834F-A633-5FB0FAB238B6}"/>
              </a:ext>
            </a:extLst>
          </p:cNvPr>
          <p:cNvCxnSpPr>
            <a:cxnSpLocks/>
            <a:stCxn id="21" idx="6"/>
            <a:endCxn id="447" idx="1"/>
          </p:cNvCxnSpPr>
          <p:nvPr/>
        </p:nvCxnSpPr>
        <p:spPr>
          <a:xfrm flipV="1">
            <a:off x="5796351" y="2417289"/>
            <a:ext cx="334523" cy="1"/>
          </a:xfrm>
          <a:prstGeom prst="straightConnector1">
            <a:avLst/>
          </a:prstGeom>
          <a:ln>
            <a:solidFill>
              <a:srgbClr val="6161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3AA482-2B6C-2092-98E2-12161904994E}"/>
              </a:ext>
            </a:extLst>
          </p:cNvPr>
          <p:cNvCxnSpPr>
            <a:cxnSpLocks/>
            <a:stCxn id="24" idx="6"/>
            <a:endCxn id="447" idx="2"/>
          </p:cNvCxnSpPr>
          <p:nvPr/>
        </p:nvCxnSpPr>
        <p:spPr>
          <a:xfrm flipV="1">
            <a:off x="5767967" y="2588018"/>
            <a:ext cx="833117" cy="1521216"/>
          </a:xfrm>
          <a:prstGeom prst="straightConnector1">
            <a:avLst/>
          </a:prstGeom>
          <a:ln>
            <a:solidFill>
              <a:srgbClr val="6161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874581A-DB1C-AD38-1281-B7C39730AA44}"/>
              </a:ext>
            </a:extLst>
          </p:cNvPr>
          <p:cNvSpPr/>
          <p:nvPr/>
        </p:nvSpPr>
        <p:spPr>
          <a:xfrm>
            <a:off x="4692791" y="275353"/>
            <a:ext cx="1103558" cy="571559"/>
          </a:xfrm>
          <a:prstGeom prst="ellipse">
            <a:avLst/>
          </a:prstGeom>
          <a:noFill/>
          <a:ln>
            <a:solidFill>
              <a:srgbClr val="61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3327F6-C06E-6B0D-0834-26141E9A9151}"/>
              </a:ext>
            </a:extLst>
          </p:cNvPr>
          <p:cNvSpPr/>
          <p:nvPr/>
        </p:nvSpPr>
        <p:spPr>
          <a:xfrm>
            <a:off x="4692791" y="2131510"/>
            <a:ext cx="1103558" cy="571559"/>
          </a:xfrm>
          <a:prstGeom prst="ellipse">
            <a:avLst/>
          </a:prstGeom>
          <a:noFill/>
          <a:ln>
            <a:solidFill>
              <a:srgbClr val="616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A70ADE-6805-3AAE-952E-CAC52AE94E59}"/>
              </a:ext>
            </a:extLst>
          </p:cNvPr>
          <p:cNvSpPr txBox="1"/>
          <p:nvPr/>
        </p:nvSpPr>
        <p:spPr>
          <a:xfrm>
            <a:off x="7289181" y="2248011"/>
            <a:ext cx="94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fa-IR" sz="1400" dirty="0">
                <a:cs typeface="B Zar" panose="00000400000000000000" pitchFamily="2" charset="-78"/>
              </a:rPr>
              <a:t>تعبیه‌ی </a:t>
            </a:r>
            <a:r>
              <a:rPr lang="en-US" sz="1400" dirty="0">
                <a:cs typeface="B Zar" panose="00000400000000000000" pitchFamily="2" charset="-78"/>
              </a:rPr>
              <a:t>book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7CC0A3-4263-1C3D-67BC-9EC30C36CBF9}"/>
              </a:ext>
            </a:extLst>
          </p:cNvPr>
          <p:cNvCxnSpPr>
            <a:cxnSpLocks/>
            <a:stCxn id="447" idx="3"/>
            <a:endCxn id="31" idx="1"/>
          </p:cNvCxnSpPr>
          <p:nvPr/>
        </p:nvCxnSpPr>
        <p:spPr>
          <a:xfrm flipV="1">
            <a:off x="7071291" y="2401900"/>
            <a:ext cx="217888" cy="15389"/>
          </a:xfrm>
          <a:prstGeom prst="straightConnector1">
            <a:avLst/>
          </a:prstGeom>
          <a:ln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E0E668E-10EC-6D83-54BF-59FA5B861EF4}"/>
              </a:ext>
            </a:extLst>
          </p:cNvPr>
          <p:cNvSpPr txBox="1"/>
          <p:nvPr/>
        </p:nvSpPr>
        <p:spPr>
          <a:xfrm>
            <a:off x="2688336" y="326833"/>
            <a:ext cx="451104" cy="11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0"/>
              </a:lnSpc>
            </a:pPr>
            <a:r>
              <a:rPr lang="en-US" sz="12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going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67A28-35BE-880E-1750-FA2EC509EB8A}"/>
              </a:ext>
            </a:extLst>
          </p:cNvPr>
          <p:cNvSpPr txBox="1"/>
          <p:nvPr/>
        </p:nvSpPr>
        <p:spPr>
          <a:xfrm>
            <a:off x="1736691" y="327889"/>
            <a:ext cx="347687" cy="11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0"/>
              </a:lnSpc>
            </a:pPr>
            <a:r>
              <a:rPr lang="en-US" sz="12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0B338-779B-9272-3839-B8B91B5F872C}"/>
              </a:ext>
            </a:extLst>
          </p:cNvPr>
          <p:cNvSpPr txBox="1"/>
          <p:nvPr/>
        </p:nvSpPr>
        <p:spPr>
          <a:xfrm>
            <a:off x="3687597" y="326833"/>
            <a:ext cx="451104" cy="11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0"/>
              </a:lnSpc>
            </a:pPr>
            <a:r>
              <a:rPr lang="en-US" sz="12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FEA0C-68FF-BF51-E871-2A0DB01064D9}"/>
              </a:ext>
            </a:extLst>
          </p:cNvPr>
          <p:cNvSpPr txBox="1"/>
          <p:nvPr/>
        </p:nvSpPr>
        <p:spPr>
          <a:xfrm>
            <a:off x="2296133" y="320685"/>
            <a:ext cx="451104" cy="11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0"/>
              </a:lnSpc>
            </a:pPr>
            <a:r>
              <a:rPr lang="en-US" sz="12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08A21C-7D48-B5AE-F49C-0E5D8EFF3ECC}"/>
              </a:ext>
            </a:extLst>
          </p:cNvPr>
          <p:cNvSpPr txBox="1"/>
          <p:nvPr/>
        </p:nvSpPr>
        <p:spPr>
          <a:xfrm>
            <a:off x="1286197" y="321742"/>
            <a:ext cx="455845" cy="11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0"/>
              </a:lnSpc>
            </a:pPr>
            <a:r>
              <a:rPr lang="en-US" sz="12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[BOS]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8FF21-69F1-661B-CAEC-F98A73D4DF2C}"/>
              </a:ext>
            </a:extLst>
          </p:cNvPr>
          <p:cNvSpPr txBox="1"/>
          <p:nvPr/>
        </p:nvSpPr>
        <p:spPr>
          <a:xfrm>
            <a:off x="3295394" y="320685"/>
            <a:ext cx="451104" cy="11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0"/>
              </a:lnSpc>
            </a:pPr>
            <a:r>
              <a:rPr lang="en-US" sz="12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ECEBFB-1E6B-5F7D-E9DE-061E2C572A9C}"/>
              </a:ext>
            </a:extLst>
          </p:cNvPr>
          <p:cNvSpPr txBox="1"/>
          <p:nvPr/>
        </p:nvSpPr>
        <p:spPr>
          <a:xfrm>
            <a:off x="5191059" y="326362"/>
            <a:ext cx="451104" cy="11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0"/>
              </a:lnSpc>
            </a:pPr>
            <a:r>
              <a:rPr lang="en-US" sz="12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[EOS]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D2BEDA-A975-97DF-6DE2-374617FB831A}"/>
              </a:ext>
            </a:extLst>
          </p:cNvPr>
          <p:cNvSpPr txBox="1"/>
          <p:nvPr/>
        </p:nvSpPr>
        <p:spPr>
          <a:xfrm>
            <a:off x="4798856" y="320214"/>
            <a:ext cx="451104" cy="11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0"/>
              </a:lnSpc>
            </a:pPr>
            <a:r>
              <a:rPr lang="en-US" sz="12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5701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754</TotalTime>
  <Words>70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T</dc:creator>
  <cp:lastModifiedBy>M T</cp:lastModifiedBy>
  <cp:revision>35</cp:revision>
  <dcterms:created xsi:type="dcterms:W3CDTF">2023-01-19T08:29:07Z</dcterms:created>
  <dcterms:modified xsi:type="dcterms:W3CDTF">2023-01-26T06:59:36Z</dcterms:modified>
</cp:coreProperties>
</file>