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91782"/>
            <a:ext cx="5829300" cy="29607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6694"/>
            <a:ext cx="5143500" cy="20532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2772"/>
            <a:ext cx="1478756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2772"/>
            <a:ext cx="4350544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20156"/>
            <a:ext cx="5915025" cy="353752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91149"/>
            <a:ext cx="5915025" cy="186030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63860"/>
            <a:ext cx="291465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63860"/>
            <a:ext cx="291465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2774"/>
            <a:ext cx="5915025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84720"/>
            <a:ext cx="2901255" cy="1021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06409"/>
            <a:ext cx="2901255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84720"/>
            <a:ext cx="2915543" cy="1021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06409"/>
            <a:ext cx="2915543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6949"/>
            <a:ext cx="2211884" cy="19843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24455"/>
            <a:ext cx="3471863" cy="604352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51271"/>
            <a:ext cx="2211884" cy="47265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6949"/>
            <a:ext cx="2211884" cy="19843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24455"/>
            <a:ext cx="3471863" cy="60435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51271"/>
            <a:ext cx="2211884" cy="47265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2774"/>
            <a:ext cx="5915025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63860"/>
            <a:ext cx="5915025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82171"/>
            <a:ext cx="154305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9905-7E37-4CAB-8361-88C9EDE439A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82171"/>
            <a:ext cx="2314575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82171"/>
            <a:ext cx="154305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9772-093E-42F3-96A4-993D7164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8FED-48F0-DB6F-C80B-54C0B4BFC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70756-BBC7-7067-A534-2F00F883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7EF22-3FF9-151C-DAEF-956A9D6E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9"/>
            <a:ext cx="6858000" cy="838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14ECA8-24C5-1B49-3445-2E9B3AF4E4F9}"/>
              </a:ext>
            </a:extLst>
          </p:cNvPr>
          <p:cNvSpPr/>
          <p:nvPr/>
        </p:nvSpPr>
        <p:spPr>
          <a:xfrm>
            <a:off x="2" y="7253242"/>
            <a:ext cx="785191" cy="7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Zar" panose="00000400000000000000" pitchFamily="2" charset="-78"/>
              </a:rPr>
              <a:t>تعبیه‌ی واژه</a:t>
            </a:r>
            <a:endParaRPr lang="en-US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336D3-FBF6-A3CF-18C2-C65F3F9B019E}"/>
              </a:ext>
            </a:extLst>
          </p:cNvPr>
          <p:cNvSpPr/>
          <p:nvPr/>
        </p:nvSpPr>
        <p:spPr>
          <a:xfrm>
            <a:off x="5220115" y="6250361"/>
            <a:ext cx="1209260" cy="291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Zar" panose="00000400000000000000" pitchFamily="2" charset="-78"/>
              </a:rPr>
              <a:t>لایه‌ی آزادراه</a:t>
            </a:r>
            <a:endParaRPr lang="en-US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D49205-C321-142F-EA30-2CF140AE2296}"/>
              </a:ext>
            </a:extLst>
          </p:cNvPr>
          <p:cNvSpPr/>
          <p:nvPr/>
        </p:nvSpPr>
        <p:spPr>
          <a:xfrm>
            <a:off x="5561359" y="7104649"/>
            <a:ext cx="1209260" cy="72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B Zar" panose="00000400000000000000" pitchFamily="2" charset="-78"/>
              </a:rPr>
              <a:t>لایه‌ی کانولوشنی با فیلترهای مخلف</a:t>
            </a:r>
            <a:endParaRPr lang="en-US" sz="16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C6D32-A7DA-6DF9-3056-B42CD3EF0B21}"/>
              </a:ext>
            </a:extLst>
          </p:cNvPr>
          <p:cNvSpPr/>
          <p:nvPr/>
        </p:nvSpPr>
        <p:spPr>
          <a:xfrm>
            <a:off x="5309775" y="6665091"/>
            <a:ext cx="1381953" cy="29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Max-Pooling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E61B4-0211-9172-7C31-758F42368D91}"/>
              </a:ext>
            </a:extLst>
          </p:cNvPr>
          <p:cNvSpPr/>
          <p:nvPr/>
        </p:nvSpPr>
        <p:spPr>
          <a:xfrm>
            <a:off x="3225870" y="61119"/>
            <a:ext cx="1381953" cy="2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برچسب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1C0D9-8D6F-6AB0-38EA-DCA7D7C797FB}"/>
              </a:ext>
            </a:extLst>
          </p:cNvPr>
          <p:cNvSpPr/>
          <p:nvPr/>
        </p:nvSpPr>
        <p:spPr>
          <a:xfrm>
            <a:off x="5475014" y="78979"/>
            <a:ext cx="1381953" cy="22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هدف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4720B-1E6D-6CAD-2B26-0BE1639AE8A5}"/>
              </a:ext>
            </a:extLst>
          </p:cNvPr>
          <p:cNvSpPr/>
          <p:nvPr/>
        </p:nvSpPr>
        <p:spPr>
          <a:xfrm>
            <a:off x="514352" y="61121"/>
            <a:ext cx="2099641" cy="2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طبقه‌بندی قانون گفت‌وگو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7E2FDE-529F-E010-21A9-E16EB05CF268}"/>
              </a:ext>
            </a:extLst>
          </p:cNvPr>
          <p:cNvSpPr/>
          <p:nvPr/>
        </p:nvSpPr>
        <p:spPr>
          <a:xfrm>
            <a:off x="392597" y="1484157"/>
            <a:ext cx="1714501" cy="24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توجه طبقه‌بندی قانون گفت‌وگو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546C85-AE78-5BC8-F17B-119AD060C70F}"/>
              </a:ext>
            </a:extLst>
          </p:cNvPr>
          <p:cNvSpPr/>
          <p:nvPr/>
        </p:nvSpPr>
        <p:spPr>
          <a:xfrm>
            <a:off x="5787060" y="1492908"/>
            <a:ext cx="1113183" cy="24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توجه تشخیص هدف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102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2</cp:revision>
  <dcterms:created xsi:type="dcterms:W3CDTF">2023-02-09T00:10:11Z</dcterms:created>
  <dcterms:modified xsi:type="dcterms:W3CDTF">2023-02-09T02:49:43Z</dcterms:modified>
</cp:coreProperties>
</file>