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CE"/>
    <a:srgbClr val="A1C3E6"/>
    <a:srgbClr val="F4B7A2"/>
    <a:srgbClr val="A1C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7890"/>
            <a:ext cx="9144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1630"/>
            <a:ext cx="9144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E131-C34E-4D07-ABDD-EA1AB52816C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020F-D4C8-4456-A891-47163412D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E131-C34E-4D07-ABDD-EA1AB52816C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020F-D4C8-4456-A891-47163412D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0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92100"/>
            <a:ext cx="262890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92100"/>
            <a:ext cx="7734300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E131-C34E-4D07-ABDD-EA1AB52816C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020F-D4C8-4456-A891-47163412D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4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E131-C34E-4D07-ABDD-EA1AB52816C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020F-D4C8-4456-A891-47163412D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67791"/>
            <a:ext cx="105156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1571"/>
            <a:ext cx="105156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E131-C34E-4D07-ABDD-EA1AB52816C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020F-D4C8-4456-A891-47163412D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9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E131-C34E-4D07-ABDD-EA1AB52816C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020F-D4C8-4456-A891-47163412D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0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92101"/>
            <a:ext cx="105156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44930"/>
            <a:ext cx="5157787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04060"/>
            <a:ext cx="5157787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44930"/>
            <a:ext cx="518318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4060"/>
            <a:ext cx="5183188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E131-C34E-4D07-ABDD-EA1AB52816C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020F-D4C8-4456-A891-47163412D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9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E131-C34E-4D07-ABDD-EA1AB52816C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020F-D4C8-4456-A891-47163412D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E131-C34E-4D07-ABDD-EA1AB52816C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020F-D4C8-4456-A891-47163412D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1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9940"/>
            <a:ext cx="617220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E131-C34E-4D07-ABDD-EA1AB52816C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020F-D4C8-4456-A891-47163412D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2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9940"/>
            <a:ext cx="617220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E131-C34E-4D07-ABDD-EA1AB52816C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020F-D4C8-4456-A891-47163412D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4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2101"/>
            <a:ext cx="105156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BE131-C34E-4D07-ABDD-EA1AB52816C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4020F-D4C8-4456-A891-47163412D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2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C884-0B77-1937-A7FE-1F1DCBE22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8E401-5B99-9AB2-1D9A-D21B23D1C5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0DDD0-63BA-E997-6E6C-0D68EA4BF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9483"/>
            <a:ext cx="12192000" cy="46744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C4BCD1-E4A3-F9CB-D786-A191D7C32ABA}"/>
              </a:ext>
            </a:extLst>
          </p:cNvPr>
          <p:cNvSpPr/>
          <p:nvPr/>
        </p:nvSpPr>
        <p:spPr>
          <a:xfrm>
            <a:off x="4555524" y="525143"/>
            <a:ext cx="354227" cy="22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A0B67-B386-05A6-D82F-3C2872D069C9}"/>
              </a:ext>
            </a:extLst>
          </p:cNvPr>
          <p:cNvSpPr txBox="1"/>
          <p:nvPr/>
        </p:nvSpPr>
        <p:spPr>
          <a:xfrm>
            <a:off x="4460788" y="541894"/>
            <a:ext cx="54369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50000"/>
              </a:lnSpc>
            </a:pPr>
            <a:r>
              <a:rPr lang="fa-IR" sz="1200" dirty="0">
                <a:cs typeface="B Zar" panose="00000400000000000000" pitchFamily="2" charset="-78"/>
              </a:rPr>
              <a:t>برچسب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05D338-A1B5-60EE-B224-819632C7CA8D}"/>
              </a:ext>
            </a:extLst>
          </p:cNvPr>
          <p:cNvSpPr/>
          <p:nvPr/>
        </p:nvSpPr>
        <p:spPr>
          <a:xfrm>
            <a:off x="9599141" y="4555280"/>
            <a:ext cx="288324" cy="175081"/>
          </a:xfrm>
          <a:prstGeom prst="rect">
            <a:avLst/>
          </a:prstGeom>
          <a:solidFill>
            <a:srgbClr val="A1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26D494-C0B4-41FE-90E5-835DA4D1BE0F}"/>
              </a:ext>
            </a:extLst>
          </p:cNvPr>
          <p:cNvSpPr txBox="1"/>
          <p:nvPr/>
        </p:nvSpPr>
        <p:spPr>
          <a:xfrm>
            <a:off x="9405548" y="4572036"/>
            <a:ext cx="54369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50000"/>
              </a:lnSpc>
            </a:pPr>
            <a:r>
              <a:rPr lang="fa-IR" sz="1200" dirty="0">
                <a:cs typeface="B Zar" panose="00000400000000000000" pitchFamily="2" charset="-78"/>
              </a:rPr>
              <a:t>هدف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288D64-A643-9193-86D2-63421F432542}"/>
              </a:ext>
            </a:extLst>
          </p:cNvPr>
          <p:cNvSpPr/>
          <p:nvPr/>
        </p:nvSpPr>
        <p:spPr>
          <a:xfrm>
            <a:off x="6689121" y="2752765"/>
            <a:ext cx="280090" cy="186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07FF3-1636-4612-5746-1277F098B8BE}"/>
              </a:ext>
            </a:extLst>
          </p:cNvPr>
          <p:cNvSpPr txBox="1"/>
          <p:nvPr/>
        </p:nvSpPr>
        <p:spPr>
          <a:xfrm>
            <a:off x="6496007" y="2821026"/>
            <a:ext cx="55558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50000"/>
              </a:lnSpc>
            </a:pPr>
            <a:r>
              <a:rPr lang="fa-IR" sz="1200" dirty="0">
                <a:cs typeface="B Zar" panose="00000400000000000000" pitchFamily="2" charset="-78"/>
              </a:rPr>
              <a:t>برچسب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E33FBD-FB29-C5F4-DF9B-7E4394B4BD93}"/>
              </a:ext>
            </a:extLst>
          </p:cNvPr>
          <p:cNvSpPr/>
          <p:nvPr/>
        </p:nvSpPr>
        <p:spPr>
          <a:xfrm>
            <a:off x="8645607" y="2726730"/>
            <a:ext cx="280090" cy="186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6EDAC3-4C67-10A3-74A5-264166F2A2C5}"/>
              </a:ext>
            </a:extLst>
          </p:cNvPr>
          <p:cNvSpPr txBox="1"/>
          <p:nvPr/>
        </p:nvSpPr>
        <p:spPr>
          <a:xfrm>
            <a:off x="8427307" y="2752765"/>
            <a:ext cx="55558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50000"/>
              </a:lnSpc>
            </a:pPr>
            <a:r>
              <a:rPr lang="fa-IR" sz="1200" dirty="0">
                <a:cs typeface="B Zar" panose="00000400000000000000" pitchFamily="2" charset="-78"/>
              </a:rPr>
              <a:t>هدف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E55D77-B326-8EB6-7E92-E6D544A9CE53}"/>
              </a:ext>
            </a:extLst>
          </p:cNvPr>
          <p:cNvSpPr/>
          <p:nvPr/>
        </p:nvSpPr>
        <p:spPr>
          <a:xfrm>
            <a:off x="642550" y="1066452"/>
            <a:ext cx="1762899" cy="289499"/>
          </a:xfrm>
          <a:prstGeom prst="rect">
            <a:avLst/>
          </a:prstGeom>
          <a:solidFill>
            <a:srgbClr val="A1C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5F2A2A-02B8-EAF3-3774-99F928E5EF81}"/>
              </a:ext>
            </a:extLst>
          </p:cNvPr>
          <p:cNvSpPr txBox="1"/>
          <p:nvPr/>
        </p:nvSpPr>
        <p:spPr>
          <a:xfrm>
            <a:off x="428368" y="1097325"/>
            <a:ext cx="197708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50000"/>
              </a:lnSpc>
            </a:pPr>
            <a:r>
              <a:rPr lang="fa-IR" dirty="0">
                <a:cs typeface="B Zar" panose="00000400000000000000" pitchFamily="2" charset="-78"/>
              </a:rPr>
              <a:t>توجه پر کردن جای خالی</a:t>
            </a:r>
            <a:endParaRPr lang="en-US" sz="2800" dirty="0">
              <a:cs typeface="B Zar" panose="00000400000000000000" pitchFamily="2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AA8D0B-433D-412F-69C4-CDBF3662BB9E}"/>
              </a:ext>
            </a:extLst>
          </p:cNvPr>
          <p:cNvSpPr/>
          <p:nvPr/>
        </p:nvSpPr>
        <p:spPr>
          <a:xfrm>
            <a:off x="3822355" y="1094448"/>
            <a:ext cx="1762899" cy="289499"/>
          </a:xfrm>
          <a:prstGeom prst="rect">
            <a:avLst/>
          </a:prstGeom>
          <a:solidFill>
            <a:srgbClr val="A1C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DF5C82-1041-278E-DF9D-0165CD4E1E58}"/>
              </a:ext>
            </a:extLst>
          </p:cNvPr>
          <p:cNvSpPr txBox="1"/>
          <p:nvPr/>
        </p:nvSpPr>
        <p:spPr>
          <a:xfrm>
            <a:off x="3591695" y="1117083"/>
            <a:ext cx="190294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50000"/>
              </a:lnSpc>
            </a:pPr>
            <a:r>
              <a:rPr lang="fa-IR" dirty="0">
                <a:cs typeface="B Zar" panose="00000400000000000000" pitchFamily="2" charset="-78"/>
              </a:rPr>
              <a:t>توجه تشخیص هدف</a:t>
            </a:r>
            <a:endParaRPr lang="en-US" sz="2800" dirty="0">
              <a:cs typeface="B Zar" panose="00000400000000000000" pitchFamily="2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604F7C-C96A-CB6A-2909-5434ACC9D061}"/>
              </a:ext>
            </a:extLst>
          </p:cNvPr>
          <p:cNvSpPr/>
          <p:nvPr/>
        </p:nvSpPr>
        <p:spPr>
          <a:xfrm>
            <a:off x="6866236" y="4433146"/>
            <a:ext cx="1762899" cy="289499"/>
          </a:xfrm>
          <a:prstGeom prst="rect">
            <a:avLst/>
          </a:prstGeom>
          <a:solidFill>
            <a:srgbClr val="F4B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F04B16-0F23-ADBA-04A8-544A0472ED18}"/>
              </a:ext>
            </a:extLst>
          </p:cNvPr>
          <p:cNvSpPr txBox="1"/>
          <p:nvPr/>
        </p:nvSpPr>
        <p:spPr>
          <a:xfrm>
            <a:off x="6635576" y="4496971"/>
            <a:ext cx="1902941" cy="22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50000"/>
              </a:lnSpc>
            </a:pPr>
            <a:r>
              <a:rPr lang="fa-IR" sz="1400" dirty="0">
                <a:cs typeface="B Zar" panose="00000400000000000000" pitchFamily="2" charset="-78"/>
              </a:rPr>
              <a:t>زیر شبکه‌ی تشخیص هدف</a:t>
            </a:r>
            <a:endParaRPr lang="en-US" sz="2000" dirty="0">
              <a:cs typeface="B Zar" panose="00000400000000000000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734D4A-7B77-5864-EEF5-63170312CF4F}"/>
              </a:ext>
            </a:extLst>
          </p:cNvPr>
          <p:cNvSpPr/>
          <p:nvPr/>
        </p:nvSpPr>
        <p:spPr>
          <a:xfrm>
            <a:off x="6944499" y="1061496"/>
            <a:ext cx="1762899" cy="289499"/>
          </a:xfrm>
          <a:prstGeom prst="rect">
            <a:avLst/>
          </a:prstGeom>
          <a:solidFill>
            <a:srgbClr val="F4B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386D59-CB93-8934-EF22-2179498C1AB1}"/>
              </a:ext>
            </a:extLst>
          </p:cNvPr>
          <p:cNvSpPr txBox="1"/>
          <p:nvPr/>
        </p:nvSpPr>
        <p:spPr>
          <a:xfrm>
            <a:off x="6713839" y="1133559"/>
            <a:ext cx="1902941" cy="22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50000"/>
              </a:lnSpc>
            </a:pPr>
            <a:r>
              <a:rPr lang="fa-IR" sz="1400" dirty="0">
                <a:cs typeface="B Zar" panose="00000400000000000000" pitchFamily="2" charset="-78"/>
              </a:rPr>
              <a:t>زیر شبکه‌ی پر کردن جای خالی</a:t>
            </a:r>
            <a:endParaRPr lang="en-US" sz="2000" dirty="0">
              <a:cs typeface="B Zar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2208F9-6A16-9235-6E06-54BAE3506464}"/>
              </a:ext>
            </a:extLst>
          </p:cNvPr>
          <p:cNvSpPr/>
          <p:nvPr/>
        </p:nvSpPr>
        <p:spPr>
          <a:xfrm>
            <a:off x="7232348" y="2664806"/>
            <a:ext cx="1038441" cy="425657"/>
          </a:xfrm>
          <a:prstGeom prst="rect">
            <a:avLst/>
          </a:prstGeom>
          <a:solidFill>
            <a:srgbClr val="FFE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76B648-DB2D-93F7-3464-0C7C1F0F7EE3}"/>
              </a:ext>
            </a:extLst>
          </p:cNvPr>
          <p:cNvSpPr txBox="1"/>
          <p:nvPr/>
        </p:nvSpPr>
        <p:spPr>
          <a:xfrm>
            <a:off x="7263238" y="2566961"/>
            <a:ext cx="92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Zar" panose="00000400000000000000" pitchFamily="2" charset="-78"/>
              </a:rPr>
              <a:t>مکانیزم تکرار</a:t>
            </a:r>
            <a:endParaRPr lang="en-US" sz="2800" dirty="0">
              <a:cs typeface="B Zar" panose="00000400000000000000" pitchFamily="2" charset="-7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55EF5C-BC0F-6143-D511-022893905A25}"/>
              </a:ext>
            </a:extLst>
          </p:cNvPr>
          <p:cNvSpPr/>
          <p:nvPr/>
        </p:nvSpPr>
        <p:spPr>
          <a:xfrm>
            <a:off x="5942480" y="2507803"/>
            <a:ext cx="280090" cy="186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33C8E7-A5E2-742E-EABE-0FCF154AB836}"/>
              </a:ext>
            </a:extLst>
          </p:cNvPr>
          <p:cNvSpPr txBox="1"/>
          <p:nvPr/>
        </p:nvSpPr>
        <p:spPr>
          <a:xfrm>
            <a:off x="5724180" y="2533838"/>
            <a:ext cx="55558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50000"/>
              </a:lnSpc>
            </a:pPr>
            <a:r>
              <a:rPr lang="fa-IR" sz="1200" dirty="0">
                <a:cs typeface="B Zar" panose="00000400000000000000" pitchFamily="2" charset="-78"/>
              </a:rPr>
              <a:t>هدف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25097E-6BEC-1A0A-AE7C-8FA4905B344C}"/>
              </a:ext>
            </a:extLst>
          </p:cNvPr>
          <p:cNvSpPr/>
          <p:nvPr/>
        </p:nvSpPr>
        <p:spPr>
          <a:xfrm>
            <a:off x="6252987" y="931586"/>
            <a:ext cx="280090" cy="186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AC01D3-FD34-3567-01B7-CC54A6569983}"/>
              </a:ext>
            </a:extLst>
          </p:cNvPr>
          <p:cNvSpPr txBox="1"/>
          <p:nvPr/>
        </p:nvSpPr>
        <p:spPr>
          <a:xfrm>
            <a:off x="6034687" y="957621"/>
            <a:ext cx="55558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50000"/>
              </a:lnSpc>
            </a:pPr>
            <a:r>
              <a:rPr lang="fa-IR" sz="1200" dirty="0">
                <a:cs typeface="B Zar" panose="00000400000000000000" pitchFamily="2" charset="-78"/>
              </a:rPr>
              <a:t>هدف</a:t>
            </a:r>
            <a:endParaRPr lang="en-US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1969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</TotalTime>
  <Words>26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T</dc:creator>
  <cp:lastModifiedBy>M T</cp:lastModifiedBy>
  <cp:revision>1</cp:revision>
  <dcterms:created xsi:type="dcterms:W3CDTF">2023-02-09T02:15:36Z</dcterms:created>
  <dcterms:modified xsi:type="dcterms:W3CDTF">2023-02-09T02:29:28Z</dcterms:modified>
</cp:coreProperties>
</file>