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5029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CB3"/>
    <a:srgbClr val="E57373"/>
    <a:srgbClr val="BBDEFB"/>
    <a:srgbClr val="60B3F6"/>
    <a:srgbClr val="FFCDD2"/>
    <a:srgbClr val="FBC02D"/>
    <a:srgbClr val="F57F17"/>
    <a:srgbClr val="B71C1C"/>
    <a:srgbClr val="5C6BC0"/>
    <a:srgbClr val="1A23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>
        <p:scale>
          <a:sx n="104" d="100"/>
          <a:sy n="104" d="100"/>
        </p:scale>
        <p:origin x="2043" y="-3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" y="1122363"/>
            <a:ext cx="4274820" cy="2387600"/>
          </a:xfrm>
        </p:spPr>
        <p:txBody>
          <a:bodyPr anchor="b"/>
          <a:lstStyle>
            <a:lvl1pPr algn="ctr"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3771900" cy="1655762"/>
          </a:xfrm>
        </p:spPr>
        <p:txBody>
          <a:bodyPr/>
          <a:lstStyle>
            <a:lvl1pPr marL="0" indent="0" algn="ctr">
              <a:buNone/>
              <a:defRPr sz="1320"/>
            </a:lvl1pPr>
            <a:lvl2pPr marL="251460" indent="0" algn="ctr">
              <a:buNone/>
              <a:defRPr sz="1100"/>
            </a:lvl2pPr>
            <a:lvl3pPr marL="502920" indent="0" algn="ctr">
              <a:buNone/>
              <a:defRPr sz="990"/>
            </a:lvl3pPr>
            <a:lvl4pPr marL="754380" indent="0" algn="ctr">
              <a:buNone/>
              <a:defRPr sz="880"/>
            </a:lvl4pPr>
            <a:lvl5pPr marL="1005840" indent="0" algn="ctr">
              <a:buNone/>
              <a:defRPr sz="880"/>
            </a:lvl5pPr>
            <a:lvl6pPr marL="1257300" indent="0" algn="ctr">
              <a:buNone/>
              <a:defRPr sz="880"/>
            </a:lvl6pPr>
            <a:lvl7pPr marL="1508760" indent="0" algn="ctr">
              <a:buNone/>
              <a:defRPr sz="880"/>
            </a:lvl7pPr>
            <a:lvl8pPr marL="1760220" indent="0" algn="ctr">
              <a:buNone/>
              <a:defRPr sz="880"/>
            </a:lvl8pPr>
            <a:lvl9pPr marL="2011680" indent="0" algn="ctr">
              <a:buNone/>
              <a:defRPr sz="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B96B-4B27-4569-B789-92AB21E4D976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1FB-6E38-4231-ADF7-592D814C6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7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B96B-4B27-4569-B789-92AB21E4D976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1FB-6E38-4231-ADF7-592D814C6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7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99022" y="365125"/>
            <a:ext cx="108442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758" y="365125"/>
            <a:ext cx="319039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B96B-4B27-4569-B789-92AB21E4D976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1FB-6E38-4231-ADF7-592D814C6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B96B-4B27-4569-B789-92AB21E4D976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1FB-6E38-4231-ADF7-592D814C6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9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38" y="1709740"/>
            <a:ext cx="4337685" cy="2852737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138" y="4589465"/>
            <a:ext cx="4337685" cy="1500187"/>
          </a:xfrm>
        </p:spPr>
        <p:txBody>
          <a:bodyPr/>
          <a:lstStyle>
            <a:lvl1pPr marL="0" indent="0">
              <a:buNone/>
              <a:defRPr sz="1320">
                <a:solidFill>
                  <a:schemeClr val="tx1"/>
                </a:solidFill>
              </a:defRPr>
            </a:lvl1pPr>
            <a:lvl2pPr marL="2514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02920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3pPr>
            <a:lvl4pPr marL="75438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4pPr>
            <a:lvl5pPr marL="100584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5pPr>
            <a:lvl6pPr marL="125730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6pPr>
            <a:lvl7pPr marL="150876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7pPr>
            <a:lvl8pPr marL="176022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8pPr>
            <a:lvl9pPr marL="201168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B96B-4B27-4569-B789-92AB21E4D976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1FB-6E38-4231-ADF7-592D814C6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2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58" y="1825625"/>
            <a:ext cx="213741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46033" y="1825625"/>
            <a:ext cx="213741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B96B-4B27-4569-B789-92AB21E4D976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1FB-6E38-4231-ADF7-592D814C6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8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365127"/>
            <a:ext cx="433768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13" y="1681163"/>
            <a:ext cx="2127587" cy="823912"/>
          </a:xfrm>
        </p:spPr>
        <p:txBody>
          <a:bodyPr anchor="b"/>
          <a:lstStyle>
            <a:lvl1pPr marL="0" indent="0">
              <a:buNone/>
              <a:defRPr sz="1320" b="1"/>
            </a:lvl1pPr>
            <a:lvl2pPr marL="251460" indent="0">
              <a:buNone/>
              <a:defRPr sz="1100" b="1"/>
            </a:lvl2pPr>
            <a:lvl3pPr marL="502920" indent="0">
              <a:buNone/>
              <a:defRPr sz="990" b="1"/>
            </a:lvl3pPr>
            <a:lvl4pPr marL="754380" indent="0">
              <a:buNone/>
              <a:defRPr sz="880" b="1"/>
            </a:lvl4pPr>
            <a:lvl5pPr marL="1005840" indent="0">
              <a:buNone/>
              <a:defRPr sz="880" b="1"/>
            </a:lvl5pPr>
            <a:lvl6pPr marL="1257300" indent="0">
              <a:buNone/>
              <a:defRPr sz="880" b="1"/>
            </a:lvl6pPr>
            <a:lvl7pPr marL="1508760" indent="0">
              <a:buNone/>
              <a:defRPr sz="880" b="1"/>
            </a:lvl7pPr>
            <a:lvl8pPr marL="1760220" indent="0">
              <a:buNone/>
              <a:defRPr sz="880" b="1"/>
            </a:lvl8pPr>
            <a:lvl9pPr marL="2011680" indent="0">
              <a:buNone/>
              <a:defRPr sz="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413" y="2505075"/>
            <a:ext cx="21275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46033" y="1681163"/>
            <a:ext cx="2138065" cy="823912"/>
          </a:xfrm>
        </p:spPr>
        <p:txBody>
          <a:bodyPr anchor="b"/>
          <a:lstStyle>
            <a:lvl1pPr marL="0" indent="0">
              <a:buNone/>
              <a:defRPr sz="1320" b="1"/>
            </a:lvl1pPr>
            <a:lvl2pPr marL="251460" indent="0">
              <a:buNone/>
              <a:defRPr sz="1100" b="1"/>
            </a:lvl2pPr>
            <a:lvl3pPr marL="502920" indent="0">
              <a:buNone/>
              <a:defRPr sz="990" b="1"/>
            </a:lvl3pPr>
            <a:lvl4pPr marL="754380" indent="0">
              <a:buNone/>
              <a:defRPr sz="880" b="1"/>
            </a:lvl4pPr>
            <a:lvl5pPr marL="1005840" indent="0">
              <a:buNone/>
              <a:defRPr sz="880" b="1"/>
            </a:lvl5pPr>
            <a:lvl6pPr marL="1257300" indent="0">
              <a:buNone/>
              <a:defRPr sz="880" b="1"/>
            </a:lvl6pPr>
            <a:lvl7pPr marL="1508760" indent="0">
              <a:buNone/>
              <a:defRPr sz="880" b="1"/>
            </a:lvl7pPr>
            <a:lvl8pPr marL="1760220" indent="0">
              <a:buNone/>
              <a:defRPr sz="880" b="1"/>
            </a:lvl8pPr>
            <a:lvl9pPr marL="2011680" indent="0">
              <a:buNone/>
              <a:defRPr sz="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46033" y="2505075"/>
            <a:ext cx="21380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B96B-4B27-4569-B789-92AB21E4D976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1FB-6E38-4231-ADF7-592D814C6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4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B96B-4B27-4569-B789-92AB21E4D976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1FB-6E38-4231-ADF7-592D814C6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2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B96B-4B27-4569-B789-92AB21E4D976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1FB-6E38-4231-ADF7-592D814C6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9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457200"/>
            <a:ext cx="1622048" cy="1600200"/>
          </a:xfrm>
        </p:spPr>
        <p:txBody>
          <a:bodyPr anchor="b"/>
          <a:lstStyle>
            <a:lvl1pPr>
              <a:defRPr sz="1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065" y="987427"/>
            <a:ext cx="2546033" cy="4873625"/>
          </a:xfrm>
        </p:spPr>
        <p:txBody>
          <a:bodyPr/>
          <a:lstStyle>
            <a:lvl1pPr>
              <a:defRPr sz="1760"/>
            </a:lvl1pPr>
            <a:lvl2pPr>
              <a:defRPr sz="1540"/>
            </a:lvl2pPr>
            <a:lvl3pPr>
              <a:defRPr sz="132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2057400"/>
            <a:ext cx="1622048" cy="3811588"/>
          </a:xfrm>
        </p:spPr>
        <p:txBody>
          <a:bodyPr/>
          <a:lstStyle>
            <a:lvl1pPr marL="0" indent="0">
              <a:buNone/>
              <a:defRPr sz="880"/>
            </a:lvl1pPr>
            <a:lvl2pPr marL="251460" indent="0">
              <a:buNone/>
              <a:defRPr sz="770"/>
            </a:lvl2pPr>
            <a:lvl3pPr marL="502920" indent="0">
              <a:buNone/>
              <a:defRPr sz="660"/>
            </a:lvl3pPr>
            <a:lvl4pPr marL="754380" indent="0">
              <a:buNone/>
              <a:defRPr sz="550"/>
            </a:lvl4pPr>
            <a:lvl5pPr marL="1005840" indent="0">
              <a:buNone/>
              <a:defRPr sz="550"/>
            </a:lvl5pPr>
            <a:lvl6pPr marL="1257300" indent="0">
              <a:buNone/>
              <a:defRPr sz="550"/>
            </a:lvl6pPr>
            <a:lvl7pPr marL="1508760" indent="0">
              <a:buNone/>
              <a:defRPr sz="550"/>
            </a:lvl7pPr>
            <a:lvl8pPr marL="1760220" indent="0">
              <a:buNone/>
              <a:defRPr sz="550"/>
            </a:lvl8pPr>
            <a:lvl9pPr marL="2011680" indent="0">
              <a:buNone/>
              <a:defRPr sz="5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B96B-4B27-4569-B789-92AB21E4D976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1FB-6E38-4231-ADF7-592D814C6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0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457200"/>
            <a:ext cx="1622048" cy="1600200"/>
          </a:xfrm>
        </p:spPr>
        <p:txBody>
          <a:bodyPr anchor="b"/>
          <a:lstStyle>
            <a:lvl1pPr>
              <a:defRPr sz="1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38065" y="987427"/>
            <a:ext cx="2546033" cy="4873625"/>
          </a:xfrm>
        </p:spPr>
        <p:txBody>
          <a:bodyPr anchor="t"/>
          <a:lstStyle>
            <a:lvl1pPr marL="0" indent="0">
              <a:buNone/>
              <a:defRPr sz="1760"/>
            </a:lvl1pPr>
            <a:lvl2pPr marL="251460" indent="0">
              <a:buNone/>
              <a:defRPr sz="1540"/>
            </a:lvl2pPr>
            <a:lvl3pPr marL="502920" indent="0">
              <a:buNone/>
              <a:defRPr sz="1320"/>
            </a:lvl3pPr>
            <a:lvl4pPr marL="754380" indent="0">
              <a:buNone/>
              <a:defRPr sz="1100"/>
            </a:lvl4pPr>
            <a:lvl5pPr marL="1005840" indent="0">
              <a:buNone/>
              <a:defRPr sz="1100"/>
            </a:lvl5pPr>
            <a:lvl6pPr marL="1257300" indent="0">
              <a:buNone/>
              <a:defRPr sz="1100"/>
            </a:lvl6pPr>
            <a:lvl7pPr marL="1508760" indent="0">
              <a:buNone/>
              <a:defRPr sz="1100"/>
            </a:lvl7pPr>
            <a:lvl8pPr marL="1760220" indent="0">
              <a:buNone/>
              <a:defRPr sz="1100"/>
            </a:lvl8pPr>
            <a:lvl9pPr marL="2011680" indent="0">
              <a:buNone/>
              <a:defRPr sz="1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2057400"/>
            <a:ext cx="1622048" cy="3811588"/>
          </a:xfrm>
        </p:spPr>
        <p:txBody>
          <a:bodyPr/>
          <a:lstStyle>
            <a:lvl1pPr marL="0" indent="0">
              <a:buNone/>
              <a:defRPr sz="880"/>
            </a:lvl1pPr>
            <a:lvl2pPr marL="251460" indent="0">
              <a:buNone/>
              <a:defRPr sz="770"/>
            </a:lvl2pPr>
            <a:lvl3pPr marL="502920" indent="0">
              <a:buNone/>
              <a:defRPr sz="660"/>
            </a:lvl3pPr>
            <a:lvl4pPr marL="754380" indent="0">
              <a:buNone/>
              <a:defRPr sz="550"/>
            </a:lvl4pPr>
            <a:lvl5pPr marL="1005840" indent="0">
              <a:buNone/>
              <a:defRPr sz="550"/>
            </a:lvl5pPr>
            <a:lvl6pPr marL="1257300" indent="0">
              <a:buNone/>
              <a:defRPr sz="550"/>
            </a:lvl6pPr>
            <a:lvl7pPr marL="1508760" indent="0">
              <a:buNone/>
              <a:defRPr sz="550"/>
            </a:lvl7pPr>
            <a:lvl8pPr marL="1760220" indent="0">
              <a:buNone/>
              <a:defRPr sz="550"/>
            </a:lvl8pPr>
            <a:lvl9pPr marL="2011680" indent="0">
              <a:buNone/>
              <a:defRPr sz="5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B96B-4B27-4569-B789-92AB21E4D976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1FB-6E38-4231-ADF7-592D814C6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9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758" y="365127"/>
            <a:ext cx="43376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758" y="1825625"/>
            <a:ext cx="43376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758" y="6356352"/>
            <a:ext cx="1131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CB96B-4B27-4569-B789-92AB21E4D976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5923" y="6356352"/>
            <a:ext cx="16973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1873" y="6356352"/>
            <a:ext cx="1131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5B1FB-6E38-4231-ADF7-592D814C6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1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02920" rtl="0" eaLnBrk="1" latinLnBrk="0" hangingPunct="1">
        <a:lnSpc>
          <a:spcPct val="90000"/>
        </a:lnSpc>
        <a:spcBef>
          <a:spcPct val="0"/>
        </a:spcBef>
        <a:buNone/>
        <a:defRPr sz="24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730" indent="-125730" algn="l" defTabSz="50292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540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8011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4pPr>
      <a:lvl5pPr marL="113157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5pPr>
      <a:lvl6pPr marL="138303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6pPr>
      <a:lvl7pPr marL="163449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8pPr>
      <a:lvl9pPr marL="213741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1pPr>
      <a:lvl2pPr marL="25146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6pPr>
      <a:lvl7pPr marL="150876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7pPr>
      <a:lvl8pPr marL="176022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8pPr>
      <a:lvl9pPr marL="201168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2" name="Table 15">
            <a:extLst>
              <a:ext uri="{FF2B5EF4-FFF2-40B4-BE49-F238E27FC236}">
                <a16:creationId xmlns:a16="http://schemas.microsoft.com/office/drawing/2014/main" id="{CE7305A8-E4AA-EFFA-F725-BAFCC294D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420074"/>
              </p:ext>
            </p:extLst>
          </p:nvPr>
        </p:nvGraphicFramePr>
        <p:xfrm>
          <a:off x="1426728" y="4896897"/>
          <a:ext cx="1861300" cy="8050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5900">
                  <a:extLst>
                    <a:ext uri="{9D8B030D-6E8A-4147-A177-3AD203B41FA5}">
                      <a16:colId xmlns:a16="http://schemas.microsoft.com/office/drawing/2014/main" val="3262254179"/>
                    </a:ext>
                  </a:extLst>
                </a:gridCol>
                <a:gridCol w="265900">
                  <a:extLst>
                    <a:ext uri="{9D8B030D-6E8A-4147-A177-3AD203B41FA5}">
                      <a16:colId xmlns:a16="http://schemas.microsoft.com/office/drawing/2014/main" val="985664318"/>
                    </a:ext>
                  </a:extLst>
                </a:gridCol>
                <a:gridCol w="265900">
                  <a:extLst>
                    <a:ext uri="{9D8B030D-6E8A-4147-A177-3AD203B41FA5}">
                      <a16:colId xmlns:a16="http://schemas.microsoft.com/office/drawing/2014/main" val="418644671"/>
                    </a:ext>
                  </a:extLst>
                </a:gridCol>
                <a:gridCol w="265900">
                  <a:extLst>
                    <a:ext uri="{9D8B030D-6E8A-4147-A177-3AD203B41FA5}">
                      <a16:colId xmlns:a16="http://schemas.microsoft.com/office/drawing/2014/main" val="3162574090"/>
                    </a:ext>
                  </a:extLst>
                </a:gridCol>
                <a:gridCol w="265900">
                  <a:extLst>
                    <a:ext uri="{9D8B030D-6E8A-4147-A177-3AD203B41FA5}">
                      <a16:colId xmlns:a16="http://schemas.microsoft.com/office/drawing/2014/main" val="3714824533"/>
                    </a:ext>
                  </a:extLst>
                </a:gridCol>
                <a:gridCol w="265900">
                  <a:extLst>
                    <a:ext uri="{9D8B030D-6E8A-4147-A177-3AD203B41FA5}">
                      <a16:colId xmlns:a16="http://schemas.microsoft.com/office/drawing/2014/main" val="2265573139"/>
                    </a:ext>
                  </a:extLst>
                </a:gridCol>
                <a:gridCol w="265900">
                  <a:extLst>
                    <a:ext uri="{9D8B030D-6E8A-4147-A177-3AD203B41FA5}">
                      <a16:colId xmlns:a16="http://schemas.microsoft.com/office/drawing/2014/main" val="3473784699"/>
                    </a:ext>
                  </a:extLst>
                </a:gridCol>
              </a:tblGrid>
              <a:tr h="1610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709083"/>
                  </a:ext>
                </a:extLst>
              </a:tr>
              <a:tr h="1610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5145"/>
                  </a:ext>
                </a:extLst>
              </a:tr>
              <a:tr h="1610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803059"/>
                  </a:ext>
                </a:extLst>
              </a:tr>
              <a:tr h="1610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159864"/>
                  </a:ext>
                </a:extLst>
              </a:tr>
              <a:tr h="1610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807263"/>
                  </a:ext>
                </a:extLst>
              </a:tr>
            </a:tbl>
          </a:graphicData>
        </a:graphic>
      </p:graphicFrame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3A303B6-4068-5131-C686-B291CB0ECB1D}"/>
              </a:ext>
            </a:extLst>
          </p:cNvPr>
          <p:cNvCxnSpPr>
            <a:cxnSpLocks/>
          </p:cNvCxnSpPr>
          <p:nvPr/>
        </p:nvCxnSpPr>
        <p:spPr>
          <a:xfrm flipV="1">
            <a:off x="2590437" y="530256"/>
            <a:ext cx="0" cy="1477559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016600B-05D7-2206-549A-844C51928CC1}"/>
              </a:ext>
            </a:extLst>
          </p:cNvPr>
          <p:cNvCxnSpPr>
            <a:cxnSpLocks/>
          </p:cNvCxnSpPr>
          <p:nvPr/>
        </p:nvCxnSpPr>
        <p:spPr>
          <a:xfrm flipV="1">
            <a:off x="2867373" y="530256"/>
            <a:ext cx="0" cy="1456947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759FF11-DED5-7500-1A70-267403C1F284}"/>
              </a:ext>
            </a:extLst>
          </p:cNvPr>
          <p:cNvCxnSpPr>
            <a:cxnSpLocks/>
          </p:cNvCxnSpPr>
          <p:nvPr/>
        </p:nvCxnSpPr>
        <p:spPr>
          <a:xfrm flipV="1">
            <a:off x="3144309" y="530256"/>
            <a:ext cx="0" cy="147994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FCCBF1C-57E3-5568-7D66-FE26318CA882}"/>
              </a:ext>
            </a:extLst>
          </p:cNvPr>
          <p:cNvCxnSpPr>
            <a:cxnSpLocks/>
          </p:cNvCxnSpPr>
          <p:nvPr/>
        </p:nvCxnSpPr>
        <p:spPr>
          <a:xfrm flipV="1">
            <a:off x="3421245" y="530256"/>
            <a:ext cx="0" cy="1456947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D7D6A48-2FCF-5A3B-029F-5EDEE593626D}"/>
              </a:ext>
            </a:extLst>
          </p:cNvPr>
          <p:cNvCxnSpPr>
            <a:cxnSpLocks/>
          </p:cNvCxnSpPr>
          <p:nvPr/>
        </p:nvCxnSpPr>
        <p:spPr>
          <a:xfrm flipV="1">
            <a:off x="3698182" y="552454"/>
            <a:ext cx="0" cy="1434749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276" name="Table 33">
            <a:extLst>
              <a:ext uri="{FF2B5EF4-FFF2-40B4-BE49-F238E27FC236}">
                <a16:creationId xmlns:a16="http://schemas.microsoft.com/office/drawing/2014/main" id="{CB5BEBAB-EFD5-F886-DAF6-811885C7A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121645"/>
              </p:ext>
            </p:extLst>
          </p:nvPr>
        </p:nvGraphicFramePr>
        <p:xfrm>
          <a:off x="2915079" y="4576573"/>
          <a:ext cx="622279" cy="8942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897">
                  <a:extLst>
                    <a:ext uri="{9D8B030D-6E8A-4147-A177-3AD203B41FA5}">
                      <a16:colId xmlns:a16="http://schemas.microsoft.com/office/drawing/2014/main" val="237818437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1860858997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2081691694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3505397872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1250879582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3274457461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2489806836"/>
                    </a:ext>
                  </a:extLst>
                </a:gridCol>
              </a:tblGrid>
              <a:tr h="8942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D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D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D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D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D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D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51536"/>
                  </a:ext>
                </a:extLst>
              </a:tr>
            </a:tbl>
          </a:graphicData>
        </a:graphic>
      </p:graphicFrame>
      <p:sp>
        <p:nvSpPr>
          <p:cNvPr id="46" name="Rectangle 45">
            <a:extLst>
              <a:ext uri="{FF2B5EF4-FFF2-40B4-BE49-F238E27FC236}">
                <a16:creationId xmlns:a16="http://schemas.microsoft.com/office/drawing/2014/main" id="{73884063-5813-25AC-89A3-DAF5DCB8DEDC}"/>
              </a:ext>
            </a:extLst>
          </p:cNvPr>
          <p:cNvSpPr/>
          <p:nvPr/>
        </p:nvSpPr>
        <p:spPr>
          <a:xfrm rot="16200000">
            <a:off x="3177818" y="4578266"/>
            <a:ext cx="89831" cy="89831"/>
          </a:xfrm>
          <a:prstGeom prst="rect">
            <a:avLst/>
          </a:prstGeom>
          <a:solidFill>
            <a:srgbClr val="E57373"/>
          </a:solidFill>
          <a:ln w="9525">
            <a:solidFill>
              <a:srgbClr val="B7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40"/>
          </a:p>
        </p:txBody>
      </p:sp>
      <p:graphicFrame>
        <p:nvGraphicFramePr>
          <p:cNvPr id="278" name="Table 33">
            <a:extLst>
              <a:ext uri="{FF2B5EF4-FFF2-40B4-BE49-F238E27FC236}">
                <a16:creationId xmlns:a16="http://schemas.microsoft.com/office/drawing/2014/main" id="{25CEE09C-3406-ACC8-3ECD-AB097833D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016150"/>
              </p:ext>
            </p:extLst>
          </p:nvPr>
        </p:nvGraphicFramePr>
        <p:xfrm>
          <a:off x="2957141" y="4547971"/>
          <a:ext cx="622279" cy="8942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897">
                  <a:extLst>
                    <a:ext uri="{9D8B030D-6E8A-4147-A177-3AD203B41FA5}">
                      <a16:colId xmlns:a16="http://schemas.microsoft.com/office/drawing/2014/main" val="237818437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1860858997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2081691694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3505397872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1250879582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3274457461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2489806836"/>
                    </a:ext>
                  </a:extLst>
                </a:gridCol>
              </a:tblGrid>
              <a:tr h="8942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D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D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D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D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D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D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51536"/>
                  </a:ext>
                </a:extLst>
              </a:tr>
            </a:tbl>
          </a:graphicData>
        </a:graphic>
      </p:graphicFrame>
      <p:sp>
        <p:nvSpPr>
          <p:cNvPr id="48" name="Rectangle 47">
            <a:extLst>
              <a:ext uri="{FF2B5EF4-FFF2-40B4-BE49-F238E27FC236}">
                <a16:creationId xmlns:a16="http://schemas.microsoft.com/office/drawing/2014/main" id="{8306590C-5B59-D04B-DFC3-928B51B2A96F}"/>
              </a:ext>
            </a:extLst>
          </p:cNvPr>
          <p:cNvSpPr/>
          <p:nvPr/>
        </p:nvSpPr>
        <p:spPr>
          <a:xfrm rot="16200000">
            <a:off x="3217092" y="4545704"/>
            <a:ext cx="89831" cy="89831"/>
          </a:xfrm>
          <a:prstGeom prst="rect">
            <a:avLst/>
          </a:prstGeom>
          <a:solidFill>
            <a:srgbClr val="E57373"/>
          </a:solidFill>
          <a:ln w="9525">
            <a:solidFill>
              <a:srgbClr val="B7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40"/>
          </a:p>
        </p:txBody>
      </p:sp>
      <p:graphicFrame>
        <p:nvGraphicFramePr>
          <p:cNvPr id="280" name="Table 33">
            <a:extLst>
              <a:ext uri="{FF2B5EF4-FFF2-40B4-BE49-F238E27FC236}">
                <a16:creationId xmlns:a16="http://schemas.microsoft.com/office/drawing/2014/main" id="{3100F909-26AE-B990-49E6-3F90E39C5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447265"/>
              </p:ext>
            </p:extLst>
          </p:nvPr>
        </p:nvGraphicFramePr>
        <p:xfrm>
          <a:off x="2993452" y="4522181"/>
          <a:ext cx="622279" cy="8942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897">
                  <a:extLst>
                    <a:ext uri="{9D8B030D-6E8A-4147-A177-3AD203B41FA5}">
                      <a16:colId xmlns:a16="http://schemas.microsoft.com/office/drawing/2014/main" val="237818437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1860858997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2081691694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3505397872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1250879582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3274457461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2489806836"/>
                    </a:ext>
                  </a:extLst>
                </a:gridCol>
              </a:tblGrid>
              <a:tr h="8942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D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D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D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D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D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D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8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51536"/>
                  </a:ext>
                </a:extLst>
              </a:tr>
            </a:tbl>
          </a:graphicData>
        </a:graphic>
      </p:graphicFrame>
      <p:graphicFrame>
        <p:nvGraphicFramePr>
          <p:cNvPr id="275" name="Table 33">
            <a:extLst>
              <a:ext uri="{FF2B5EF4-FFF2-40B4-BE49-F238E27FC236}">
                <a16:creationId xmlns:a16="http://schemas.microsoft.com/office/drawing/2014/main" id="{ED760251-7164-E620-3718-172D301C8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040454"/>
              </p:ext>
            </p:extLst>
          </p:nvPr>
        </p:nvGraphicFramePr>
        <p:xfrm>
          <a:off x="2012189" y="4577934"/>
          <a:ext cx="622279" cy="8942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897">
                  <a:extLst>
                    <a:ext uri="{9D8B030D-6E8A-4147-A177-3AD203B41FA5}">
                      <a16:colId xmlns:a16="http://schemas.microsoft.com/office/drawing/2014/main" val="237818437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1860858997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2081691694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3505397872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1250879582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3274457461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2489806836"/>
                    </a:ext>
                  </a:extLst>
                </a:gridCol>
              </a:tblGrid>
              <a:tr h="8942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C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C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C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C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C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C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C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51536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3366DE68-649C-39C1-F6DB-6887BA8AA68D}"/>
              </a:ext>
            </a:extLst>
          </p:cNvPr>
          <p:cNvSpPr/>
          <p:nvPr/>
        </p:nvSpPr>
        <p:spPr>
          <a:xfrm rot="16200000">
            <a:off x="2274679" y="4578671"/>
            <a:ext cx="89831" cy="89831"/>
          </a:xfrm>
          <a:prstGeom prst="rect">
            <a:avLst/>
          </a:prstGeom>
          <a:solidFill>
            <a:srgbClr val="FBC02D"/>
          </a:solidFill>
          <a:ln w="9525">
            <a:solidFill>
              <a:srgbClr val="F57F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40"/>
          </a:p>
        </p:txBody>
      </p:sp>
      <p:graphicFrame>
        <p:nvGraphicFramePr>
          <p:cNvPr id="274" name="Table 33">
            <a:extLst>
              <a:ext uri="{FF2B5EF4-FFF2-40B4-BE49-F238E27FC236}">
                <a16:creationId xmlns:a16="http://schemas.microsoft.com/office/drawing/2014/main" id="{673ABED4-8642-3C36-2E20-CF9E46089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301940"/>
              </p:ext>
            </p:extLst>
          </p:nvPr>
        </p:nvGraphicFramePr>
        <p:xfrm>
          <a:off x="2054251" y="4549332"/>
          <a:ext cx="622279" cy="8942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897">
                  <a:extLst>
                    <a:ext uri="{9D8B030D-6E8A-4147-A177-3AD203B41FA5}">
                      <a16:colId xmlns:a16="http://schemas.microsoft.com/office/drawing/2014/main" val="237818437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1860858997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2081691694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3505397872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1250879582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3274457461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2489806836"/>
                    </a:ext>
                  </a:extLst>
                </a:gridCol>
              </a:tblGrid>
              <a:tr h="8942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C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C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C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C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C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C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C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51536"/>
                  </a:ext>
                </a:extLst>
              </a:tr>
            </a:tbl>
          </a:graphicData>
        </a:graphic>
      </p:graphicFrame>
      <p:sp>
        <p:nvSpPr>
          <p:cNvPr id="60" name="Rectangle 59">
            <a:extLst>
              <a:ext uri="{FF2B5EF4-FFF2-40B4-BE49-F238E27FC236}">
                <a16:creationId xmlns:a16="http://schemas.microsoft.com/office/drawing/2014/main" id="{BA16374E-C21A-A2B1-2F12-136ADC1D4254}"/>
              </a:ext>
            </a:extLst>
          </p:cNvPr>
          <p:cNvSpPr/>
          <p:nvPr/>
        </p:nvSpPr>
        <p:spPr>
          <a:xfrm rot="16200000">
            <a:off x="2313952" y="4543728"/>
            <a:ext cx="89831" cy="89831"/>
          </a:xfrm>
          <a:prstGeom prst="rect">
            <a:avLst/>
          </a:prstGeom>
          <a:solidFill>
            <a:srgbClr val="FBC02D"/>
          </a:solidFill>
          <a:ln w="9525">
            <a:solidFill>
              <a:srgbClr val="F57F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40"/>
          </a:p>
        </p:txBody>
      </p:sp>
      <p:graphicFrame>
        <p:nvGraphicFramePr>
          <p:cNvPr id="273" name="Table 33">
            <a:extLst>
              <a:ext uri="{FF2B5EF4-FFF2-40B4-BE49-F238E27FC236}">
                <a16:creationId xmlns:a16="http://schemas.microsoft.com/office/drawing/2014/main" id="{9368A553-CA26-345C-3E22-191D7B2AF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14227"/>
              </p:ext>
            </p:extLst>
          </p:nvPr>
        </p:nvGraphicFramePr>
        <p:xfrm>
          <a:off x="2090562" y="4523542"/>
          <a:ext cx="622279" cy="8942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897">
                  <a:extLst>
                    <a:ext uri="{9D8B030D-6E8A-4147-A177-3AD203B41FA5}">
                      <a16:colId xmlns:a16="http://schemas.microsoft.com/office/drawing/2014/main" val="237818437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1860858997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2081691694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3505397872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1250879582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3274457461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2489806836"/>
                    </a:ext>
                  </a:extLst>
                </a:gridCol>
              </a:tblGrid>
              <a:tr h="8942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C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C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C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C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C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C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BC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C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51536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C71256D-3DA7-D3F1-4DCD-4F95A84CF787}"/>
              </a:ext>
            </a:extLst>
          </p:cNvPr>
          <p:cNvCxnSpPr>
            <a:cxnSpLocks/>
          </p:cNvCxnSpPr>
          <p:nvPr/>
        </p:nvCxnSpPr>
        <p:spPr>
          <a:xfrm flipH="1" flipV="1">
            <a:off x="1683716" y="4665995"/>
            <a:ext cx="197450" cy="238850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table">
            <a:extLst>
              <a:ext uri="{FF2B5EF4-FFF2-40B4-BE49-F238E27FC236}">
                <a16:creationId xmlns:a16="http://schemas.microsoft.com/office/drawing/2014/main" id="{DB6EC99E-29D2-8417-42CC-D68A6166C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48977" y="4079270"/>
            <a:ext cx="265026" cy="107800"/>
          </a:xfrm>
          <a:prstGeom prst="rect">
            <a:avLst/>
          </a:prstGeom>
        </p:spPr>
      </p:pic>
      <p:pic>
        <p:nvPicPr>
          <p:cNvPr id="9" name="table">
            <a:extLst>
              <a:ext uri="{FF2B5EF4-FFF2-40B4-BE49-F238E27FC236}">
                <a16:creationId xmlns:a16="http://schemas.microsoft.com/office/drawing/2014/main" id="{CCE3A9C1-E218-7424-1907-D1A5E4BB6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049280" y="3817979"/>
            <a:ext cx="265026" cy="107800"/>
          </a:xfrm>
          <a:prstGeom prst="rect">
            <a:avLst/>
          </a:prstGeom>
        </p:spPr>
      </p:pic>
      <p:pic>
        <p:nvPicPr>
          <p:cNvPr id="10" name="table">
            <a:extLst>
              <a:ext uri="{FF2B5EF4-FFF2-40B4-BE49-F238E27FC236}">
                <a16:creationId xmlns:a16="http://schemas.microsoft.com/office/drawing/2014/main" id="{C91ED1D0-5E2C-A206-13EE-237E76F9A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051275" y="3561100"/>
            <a:ext cx="265026" cy="107800"/>
          </a:xfrm>
          <a:prstGeom prst="rect">
            <a:avLst/>
          </a:prstGeom>
        </p:spPr>
      </p:pic>
      <p:pic>
        <p:nvPicPr>
          <p:cNvPr id="11" name="table">
            <a:extLst>
              <a:ext uri="{FF2B5EF4-FFF2-40B4-BE49-F238E27FC236}">
                <a16:creationId xmlns:a16="http://schemas.microsoft.com/office/drawing/2014/main" id="{4A56733D-7FA6-8DD6-B430-DE4EB1599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2766375" y="4085814"/>
            <a:ext cx="265026" cy="107800"/>
          </a:xfrm>
          <a:prstGeom prst="rect">
            <a:avLst/>
          </a:prstGeom>
        </p:spPr>
      </p:pic>
      <p:pic>
        <p:nvPicPr>
          <p:cNvPr id="12" name="table">
            <a:extLst>
              <a:ext uri="{FF2B5EF4-FFF2-40B4-BE49-F238E27FC236}">
                <a16:creationId xmlns:a16="http://schemas.microsoft.com/office/drawing/2014/main" id="{52274B01-E2CD-0C84-2E3A-5A98004305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2766678" y="3819761"/>
            <a:ext cx="265026" cy="107800"/>
          </a:xfrm>
          <a:prstGeom prst="rect">
            <a:avLst/>
          </a:prstGeom>
        </p:spPr>
      </p:pic>
      <p:pic>
        <p:nvPicPr>
          <p:cNvPr id="13" name="table">
            <a:extLst>
              <a:ext uri="{FF2B5EF4-FFF2-40B4-BE49-F238E27FC236}">
                <a16:creationId xmlns:a16="http://schemas.microsoft.com/office/drawing/2014/main" id="{7AED56AA-5E21-9065-B2A2-D323867CDA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2768673" y="3562882"/>
            <a:ext cx="265026" cy="107800"/>
          </a:xfrm>
          <a:prstGeom prst="rect">
            <a:avLst/>
          </a:prstGeom>
        </p:spPr>
      </p:pic>
      <p:pic>
        <p:nvPicPr>
          <p:cNvPr id="14" name="table">
            <a:extLst>
              <a:ext uri="{FF2B5EF4-FFF2-40B4-BE49-F238E27FC236}">
                <a16:creationId xmlns:a16="http://schemas.microsoft.com/office/drawing/2014/main" id="{E8D1FECD-2558-A683-F423-45E4DB67A4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2482248" y="4083433"/>
            <a:ext cx="265026" cy="107800"/>
          </a:xfrm>
          <a:prstGeom prst="rect">
            <a:avLst/>
          </a:prstGeom>
        </p:spPr>
      </p:pic>
      <p:pic>
        <p:nvPicPr>
          <p:cNvPr id="15" name="table">
            <a:extLst>
              <a:ext uri="{FF2B5EF4-FFF2-40B4-BE49-F238E27FC236}">
                <a16:creationId xmlns:a16="http://schemas.microsoft.com/office/drawing/2014/main" id="{31E1735C-4BD0-515F-2415-E85A42A582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2482551" y="3819761"/>
            <a:ext cx="265026" cy="107800"/>
          </a:xfrm>
          <a:prstGeom prst="rect">
            <a:avLst/>
          </a:prstGeom>
        </p:spPr>
      </p:pic>
      <p:pic>
        <p:nvPicPr>
          <p:cNvPr id="16" name="table">
            <a:extLst>
              <a:ext uri="{FF2B5EF4-FFF2-40B4-BE49-F238E27FC236}">
                <a16:creationId xmlns:a16="http://schemas.microsoft.com/office/drawing/2014/main" id="{60E129A7-3789-E329-9D0C-CC180BC242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2479784" y="3560501"/>
            <a:ext cx="265026" cy="107800"/>
          </a:xfrm>
          <a:prstGeom prst="rect">
            <a:avLst/>
          </a:prstGeom>
        </p:spPr>
      </p:pic>
      <p:pic>
        <p:nvPicPr>
          <p:cNvPr id="17" name="table">
            <a:extLst>
              <a:ext uri="{FF2B5EF4-FFF2-40B4-BE49-F238E27FC236}">
                <a16:creationId xmlns:a16="http://schemas.microsoft.com/office/drawing/2014/main" id="{2FEE3B58-B825-18C4-9AD7-F2F1934040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0">
            <a:off x="1944953" y="4084032"/>
            <a:ext cx="265026" cy="107800"/>
          </a:xfrm>
          <a:prstGeom prst="rect">
            <a:avLst/>
          </a:prstGeom>
        </p:spPr>
      </p:pic>
      <p:pic>
        <p:nvPicPr>
          <p:cNvPr id="18" name="table">
            <a:extLst>
              <a:ext uri="{FF2B5EF4-FFF2-40B4-BE49-F238E27FC236}">
                <a16:creationId xmlns:a16="http://schemas.microsoft.com/office/drawing/2014/main" id="{808B7CA0-1E3D-07D3-B5AF-1316B98290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1945256" y="3817979"/>
            <a:ext cx="265026" cy="107800"/>
          </a:xfrm>
          <a:prstGeom prst="rect">
            <a:avLst/>
          </a:prstGeom>
        </p:spPr>
      </p:pic>
      <p:pic>
        <p:nvPicPr>
          <p:cNvPr id="19" name="table">
            <a:extLst>
              <a:ext uri="{FF2B5EF4-FFF2-40B4-BE49-F238E27FC236}">
                <a16:creationId xmlns:a16="http://schemas.microsoft.com/office/drawing/2014/main" id="{11E3997B-2C3C-2B03-486D-9EE6C3342A6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6200000">
            <a:off x="1940108" y="3556338"/>
            <a:ext cx="265026" cy="107800"/>
          </a:xfrm>
          <a:prstGeom prst="rect">
            <a:avLst/>
          </a:prstGeom>
        </p:spPr>
      </p:pic>
      <p:pic>
        <p:nvPicPr>
          <p:cNvPr id="20" name="table">
            <a:extLst>
              <a:ext uri="{FF2B5EF4-FFF2-40B4-BE49-F238E27FC236}">
                <a16:creationId xmlns:a16="http://schemas.microsoft.com/office/drawing/2014/main" id="{4AA7071A-4125-F328-261E-4851E731A74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6200000">
            <a:off x="1662351" y="4083433"/>
            <a:ext cx="265026" cy="107800"/>
          </a:xfrm>
          <a:prstGeom prst="rect">
            <a:avLst/>
          </a:prstGeom>
        </p:spPr>
      </p:pic>
      <p:pic>
        <p:nvPicPr>
          <p:cNvPr id="21" name="table">
            <a:extLst>
              <a:ext uri="{FF2B5EF4-FFF2-40B4-BE49-F238E27FC236}">
                <a16:creationId xmlns:a16="http://schemas.microsoft.com/office/drawing/2014/main" id="{F6D21349-624F-C495-ED6A-F1D23443517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6200000">
            <a:off x="1662654" y="3819761"/>
            <a:ext cx="265026" cy="107800"/>
          </a:xfrm>
          <a:prstGeom prst="rect">
            <a:avLst/>
          </a:prstGeom>
        </p:spPr>
      </p:pic>
      <p:pic>
        <p:nvPicPr>
          <p:cNvPr id="22" name="table">
            <a:extLst>
              <a:ext uri="{FF2B5EF4-FFF2-40B4-BE49-F238E27FC236}">
                <a16:creationId xmlns:a16="http://schemas.microsoft.com/office/drawing/2014/main" id="{EC2465CF-ABF1-4A99-3130-EACEAAD6F57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6200000">
            <a:off x="1667030" y="3560501"/>
            <a:ext cx="265026" cy="107800"/>
          </a:xfrm>
          <a:prstGeom prst="rect">
            <a:avLst/>
          </a:prstGeom>
        </p:spPr>
      </p:pic>
      <p:pic>
        <p:nvPicPr>
          <p:cNvPr id="23" name="table">
            <a:extLst>
              <a:ext uri="{FF2B5EF4-FFF2-40B4-BE49-F238E27FC236}">
                <a16:creationId xmlns:a16="http://schemas.microsoft.com/office/drawing/2014/main" id="{52827622-58AF-9426-D94D-A63FD633019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6200000">
            <a:off x="1389597" y="4081052"/>
            <a:ext cx="265026" cy="107800"/>
          </a:xfrm>
          <a:prstGeom prst="rect">
            <a:avLst/>
          </a:prstGeom>
        </p:spPr>
      </p:pic>
      <p:pic>
        <p:nvPicPr>
          <p:cNvPr id="24" name="table">
            <a:extLst>
              <a:ext uri="{FF2B5EF4-FFF2-40B4-BE49-F238E27FC236}">
                <a16:creationId xmlns:a16="http://schemas.microsoft.com/office/drawing/2014/main" id="{759620A4-3D60-4A9F-3E9F-0B9C0BAD4CB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16200000">
            <a:off x="1389900" y="3819761"/>
            <a:ext cx="265026" cy="107800"/>
          </a:xfrm>
          <a:prstGeom prst="rect">
            <a:avLst/>
          </a:prstGeom>
        </p:spPr>
      </p:pic>
      <p:pic>
        <p:nvPicPr>
          <p:cNvPr id="25" name="table">
            <a:extLst>
              <a:ext uri="{FF2B5EF4-FFF2-40B4-BE49-F238E27FC236}">
                <a16:creationId xmlns:a16="http://schemas.microsoft.com/office/drawing/2014/main" id="{A14880EB-650E-697A-CDFA-61B49B17659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16200000">
            <a:off x="1391894" y="3560501"/>
            <a:ext cx="265026" cy="107800"/>
          </a:xfrm>
          <a:prstGeom prst="rect">
            <a:avLst/>
          </a:prstGeom>
        </p:spPr>
      </p:pic>
      <p:sp>
        <p:nvSpPr>
          <p:cNvPr id="27" name="TextBox 851">
            <a:extLst>
              <a:ext uri="{FF2B5EF4-FFF2-40B4-BE49-F238E27FC236}">
                <a16:creationId xmlns:a16="http://schemas.microsoft.com/office/drawing/2014/main" id="{420D5A93-8233-B3FC-FB89-7E6A9FF02266}"/>
              </a:ext>
            </a:extLst>
          </p:cNvPr>
          <p:cNvSpPr txBox="1"/>
          <p:nvPr/>
        </p:nvSpPr>
        <p:spPr>
          <a:xfrm>
            <a:off x="100646" y="5233902"/>
            <a:ext cx="9553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a-IR" sz="1200" dirty="0">
                <a:latin typeface="Times New Roman" panose="02020603050405020304" pitchFamily="18" charset="0"/>
                <a:cs typeface="B Zar" panose="00000400000000000000" pitchFamily="2" charset="-78"/>
              </a:rPr>
              <a:t>لایه‌ی کانولوشنی</a:t>
            </a:r>
            <a:endParaRPr lang="en-US" sz="1200" dirty="0"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28" name="TextBox 853">
            <a:extLst>
              <a:ext uri="{FF2B5EF4-FFF2-40B4-BE49-F238E27FC236}">
                <a16:creationId xmlns:a16="http://schemas.microsoft.com/office/drawing/2014/main" id="{328081F0-F1A7-7DD6-5649-88122B7F38CA}"/>
              </a:ext>
            </a:extLst>
          </p:cNvPr>
          <p:cNvSpPr txBox="1"/>
          <p:nvPr/>
        </p:nvSpPr>
        <p:spPr>
          <a:xfrm>
            <a:off x="1265377" y="6591551"/>
            <a:ext cx="2213925" cy="182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[CLS] what’s the airport at Orlando [SEP]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BE427AF-3210-9868-8D4E-99FEC099C812}"/>
              </a:ext>
            </a:extLst>
          </p:cNvPr>
          <p:cNvCxnSpPr>
            <a:cxnSpLocks/>
          </p:cNvCxnSpPr>
          <p:nvPr/>
        </p:nvCxnSpPr>
        <p:spPr>
          <a:xfrm rot="16200000">
            <a:off x="1417762" y="5860881"/>
            <a:ext cx="271451" cy="0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C066ED-1CEC-411B-2DC0-73A58AF1D494}"/>
              </a:ext>
            </a:extLst>
          </p:cNvPr>
          <p:cNvCxnSpPr>
            <a:cxnSpLocks/>
          </p:cNvCxnSpPr>
          <p:nvPr/>
        </p:nvCxnSpPr>
        <p:spPr>
          <a:xfrm rot="16200000">
            <a:off x="1676928" y="5860881"/>
            <a:ext cx="271451" cy="0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6A13EB8-AD45-AC44-93B7-E3495D049A64}"/>
              </a:ext>
            </a:extLst>
          </p:cNvPr>
          <p:cNvCxnSpPr>
            <a:cxnSpLocks/>
          </p:cNvCxnSpPr>
          <p:nvPr/>
        </p:nvCxnSpPr>
        <p:spPr>
          <a:xfrm rot="16200000">
            <a:off x="1946833" y="5860881"/>
            <a:ext cx="271451" cy="0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7C779E-B1DD-9E02-E554-80B55E23B638}"/>
              </a:ext>
            </a:extLst>
          </p:cNvPr>
          <p:cNvCxnSpPr>
            <a:cxnSpLocks/>
          </p:cNvCxnSpPr>
          <p:nvPr/>
        </p:nvCxnSpPr>
        <p:spPr>
          <a:xfrm rot="16200000">
            <a:off x="2218082" y="5860881"/>
            <a:ext cx="271451" cy="0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5DC050E-33E3-68C5-5B3F-AB4D302E7937}"/>
              </a:ext>
            </a:extLst>
          </p:cNvPr>
          <p:cNvCxnSpPr>
            <a:cxnSpLocks/>
          </p:cNvCxnSpPr>
          <p:nvPr/>
        </p:nvCxnSpPr>
        <p:spPr>
          <a:xfrm rot="16200000">
            <a:off x="2490679" y="5860881"/>
            <a:ext cx="271451" cy="0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07B854-CCB6-3420-C39E-FBD07806DBC0}"/>
              </a:ext>
            </a:extLst>
          </p:cNvPr>
          <p:cNvCxnSpPr>
            <a:cxnSpLocks/>
          </p:cNvCxnSpPr>
          <p:nvPr/>
        </p:nvCxnSpPr>
        <p:spPr>
          <a:xfrm rot="16200000">
            <a:off x="2761928" y="5860881"/>
            <a:ext cx="271451" cy="0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B3E7E3-AF11-5858-EECF-A5AF6AD467F8}"/>
              </a:ext>
            </a:extLst>
          </p:cNvPr>
          <p:cNvCxnSpPr>
            <a:cxnSpLocks/>
          </p:cNvCxnSpPr>
          <p:nvPr/>
        </p:nvCxnSpPr>
        <p:spPr>
          <a:xfrm rot="16200000">
            <a:off x="3051975" y="5860881"/>
            <a:ext cx="271451" cy="0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2252BB7-E84F-1582-C6C2-5AAD0C8485B6}"/>
              </a:ext>
            </a:extLst>
          </p:cNvPr>
          <p:cNvSpPr/>
          <p:nvPr/>
        </p:nvSpPr>
        <p:spPr>
          <a:xfrm rot="16200000">
            <a:off x="1955002" y="4634446"/>
            <a:ext cx="796665" cy="1332007"/>
          </a:xfrm>
          <a:prstGeom prst="rect">
            <a:avLst/>
          </a:prstGeom>
          <a:solidFill>
            <a:srgbClr val="BBDEFB">
              <a:alpha val="25000"/>
            </a:srgbClr>
          </a:solidFill>
          <a:ln w="9525">
            <a:solidFill>
              <a:srgbClr val="60B3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40"/>
          </a:p>
        </p:txBody>
      </p:sp>
      <p:sp>
        <p:nvSpPr>
          <p:cNvPr id="38" name="TextBox 863">
            <a:extLst>
              <a:ext uri="{FF2B5EF4-FFF2-40B4-BE49-F238E27FC236}">
                <a16:creationId xmlns:a16="http://schemas.microsoft.com/office/drawing/2014/main" id="{AE92BB09-3DDD-D4E7-0901-957BEDDA0315}"/>
              </a:ext>
            </a:extLst>
          </p:cNvPr>
          <p:cNvSpPr txBox="1"/>
          <p:nvPr/>
        </p:nvSpPr>
        <p:spPr>
          <a:xfrm rot="16200000">
            <a:off x="1458142" y="5173048"/>
            <a:ext cx="709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5B7D78-31FE-86AF-4536-9EACAA5935C2}"/>
              </a:ext>
            </a:extLst>
          </p:cNvPr>
          <p:cNvSpPr/>
          <p:nvPr/>
        </p:nvSpPr>
        <p:spPr>
          <a:xfrm rot="16200000">
            <a:off x="1957603" y="4897932"/>
            <a:ext cx="796665" cy="795745"/>
          </a:xfrm>
          <a:prstGeom prst="rect">
            <a:avLst/>
          </a:prstGeom>
          <a:solidFill>
            <a:srgbClr val="E57373">
              <a:alpha val="25000"/>
            </a:srgbClr>
          </a:solidFill>
          <a:ln w="9525">
            <a:solidFill>
              <a:srgbClr val="E5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40"/>
          </a:p>
        </p:txBody>
      </p:sp>
      <p:sp>
        <p:nvSpPr>
          <p:cNvPr id="40" name="TextBox 865">
            <a:extLst>
              <a:ext uri="{FF2B5EF4-FFF2-40B4-BE49-F238E27FC236}">
                <a16:creationId xmlns:a16="http://schemas.microsoft.com/office/drawing/2014/main" id="{558C2D30-96EA-F6CB-9CE1-DE2C69472449}"/>
              </a:ext>
            </a:extLst>
          </p:cNvPr>
          <p:cNvSpPr txBox="1"/>
          <p:nvPr/>
        </p:nvSpPr>
        <p:spPr>
          <a:xfrm rot="16200000">
            <a:off x="1746757" y="5173048"/>
            <a:ext cx="709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99CF06-9A25-A1A5-CF1F-9D83820A30A1}"/>
              </a:ext>
            </a:extLst>
          </p:cNvPr>
          <p:cNvSpPr/>
          <p:nvPr/>
        </p:nvSpPr>
        <p:spPr>
          <a:xfrm rot="16200000">
            <a:off x="1956906" y="5163278"/>
            <a:ext cx="796665" cy="267339"/>
          </a:xfrm>
          <a:prstGeom prst="rect">
            <a:avLst/>
          </a:prstGeom>
          <a:solidFill>
            <a:srgbClr val="FFECB3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4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106CDE-7384-077A-09B3-9FB63BAB2FE5}"/>
              </a:ext>
            </a:extLst>
          </p:cNvPr>
          <p:cNvCxnSpPr>
            <a:cxnSpLocks/>
          </p:cNvCxnSpPr>
          <p:nvPr/>
        </p:nvCxnSpPr>
        <p:spPr>
          <a:xfrm rot="16200000" flipV="1">
            <a:off x="2208590" y="4783595"/>
            <a:ext cx="234868" cy="6549"/>
          </a:xfrm>
          <a:prstGeom prst="straightConnector1">
            <a:avLst/>
          </a:prstGeom>
          <a:ln w="6350">
            <a:solidFill>
              <a:srgbClr val="FFC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589967F-89D0-A8ED-6016-913139AA7FBB}"/>
              </a:ext>
            </a:extLst>
          </p:cNvPr>
          <p:cNvCxnSpPr>
            <a:cxnSpLocks/>
          </p:cNvCxnSpPr>
          <p:nvPr/>
        </p:nvCxnSpPr>
        <p:spPr>
          <a:xfrm flipV="1">
            <a:off x="2676529" y="4675974"/>
            <a:ext cx="231331" cy="225126"/>
          </a:xfrm>
          <a:prstGeom prst="straightConnector1">
            <a:avLst/>
          </a:prstGeom>
          <a:ln w="6350">
            <a:solidFill>
              <a:srgbClr val="F4433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870">
            <a:extLst>
              <a:ext uri="{FF2B5EF4-FFF2-40B4-BE49-F238E27FC236}">
                <a16:creationId xmlns:a16="http://schemas.microsoft.com/office/drawing/2014/main" id="{E6B73C7B-BB88-A622-4B3C-CE4C3E3DC1ED}"/>
              </a:ext>
            </a:extLst>
          </p:cNvPr>
          <p:cNvSpPr txBox="1"/>
          <p:nvPr/>
        </p:nvSpPr>
        <p:spPr>
          <a:xfrm rot="16200000">
            <a:off x="2000544" y="5174193"/>
            <a:ext cx="709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D54A52A-A8C3-F3EE-F9AF-4B1D5853ACB3}"/>
              </a:ext>
            </a:extLst>
          </p:cNvPr>
          <p:cNvSpPr/>
          <p:nvPr/>
        </p:nvSpPr>
        <p:spPr>
          <a:xfrm rot="16200000">
            <a:off x="3253491" y="4521662"/>
            <a:ext cx="89831" cy="89831"/>
          </a:xfrm>
          <a:prstGeom prst="rect">
            <a:avLst/>
          </a:prstGeom>
          <a:solidFill>
            <a:srgbClr val="E57373"/>
          </a:solidFill>
          <a:ln w="9525">
            <a:solidFill>
              <a:srgbClr val="B7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4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1A1B30D-4933-EAE8-8C89-C20AAA57C6C4}"/>
              </a:ext>
            </a:extLst>
          </p:cNvPr>
          <p:cNvSpPr/>
          <p:nvPr/>
        </p:nvSpPr>
        <p:spPr>
          <a:xfrm rot="16200000">
            <a:off x="2350351" y="4522067"/>
            <a:ext cx="89831" cy="89831"/>
          </a:xfrm>
          <a:prstGeom prst="rect">
            <a:avLst/>
          </a:prstGeom>
          <a:solidFill>
            <a:srgbClr val="FBC02D"/>
          </a:solidFill>
          <a:ln w="9525">
            <a:solidFill>
              <a:srgbClr val="F57F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4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A20015E-5123-D243-D976-F960A0F058C1}"/>
              </a:ext>
            </a:extLst>
          </p:cNvPr>
          <p:cNvSpPr/>
          <p:nvPr/>
        </p:nvSpPr>
        <p:spPr>
          <a:xfrm>
            <a:off x="1265376" y="2721483"/>
            <a:ext cx="2198263" cy="458443"/>
          </a:xfrm>
          <a:prstGeom prst="rect">
            <a:avLst/>
          </a:prstGeom>
          <a:solidFill>
            <a:srgbClr val="2196F3"/>
          </a:solidFill>
          <a:ln>
            <a:solidFill>
              <a:srgbClr val="1976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0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9F3AB88-7170-340A-2C2D-C9903C01FAC7}"/>
              </a:ext>
            </a:extLst>
          </p:cNvPr>
          <p:cNvCxnSpPr>
            <a:cxnSpLocks/>
          </p:cNvCxnSpPr>
          <p:nvPr/>
        </p:nvCxnSpPr>
        <p:spPr>
          <a:xfrm rot="16200000">
            <a:off x="1402863" y="3329604"/>
            <a:ext cx="271450" cy="0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47A5B9E-8631-548C-5EEC-CC83BC568C53}"/>
              </a:ext>
            </a:extLst>
          </p:cNvPr>
          <p:cNvCxnSpPr>
            <a:cxnSpLocks/>
          </p:cNvCxnSpPr>
          <p:nvPr/>
        </p:nvCxnSpPr>
        <p:spPr>
          <a:xfrm rot="16200000">
            <a:off x="1662028" y="3329604"/>
            <a:ext cx="271450" cy="0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31262F0-8A5D-7BD9-A0B0-1AACAAA8E53F}"/>
              </a:ext>
            </a:extLst>
          </p:cNvPr>
          <p:cNvCxnSpPr>
            <a:cxnSpLocks/>
          </p:cNvCxnSpPr>
          <p:nvPr/>
        </p:nvCxnSpPr>
        <p:spPr>
          <a:xfrm rot="16200000">
            <a:off x="1941288" y="3329604"/>
            <a:ext cx="271450" cy="0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498A28-D066-993D-DD7C-7E7EF27AA74D}"/>
              </a:ext>
            </a:extLst>
          </p:cNvPr>
          <p:cNvCxnSpPr>
            <a:cxnSpLocks/>
          </p:cNvCxnSpPr>
          <p:nvPr/>
        </p:nvCxnSpPr>
        <p:spPr>
          <a:xfrm rot="16200000">
            <a:off x="2217215" y="3329604"/>
            <a:ext cx="271450" cy="0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77577AA-2644-4575-4E81-BA282F5F6F28}"/>
              </a:ext>
            </a:extLst>
          </p:cNvPr>
          <p:cNvCxnSpPr>
            <a:cxnSpLocks/>
          </p:cNvCxnSpPr>
          <p:nvPr/>
        </p:nvCxnSpPr>
        <p:spPr>
          <a:xfrm rot="16200000">
            <a:off x="2480456" y="3329604"/>
            <a:ext cx="271450" cy="0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0C76659-1AAA-7AB4-0B5E-FDB0E0985AC9}"/>
              </a:ext>
            </a:extLst>
          </p:cNvPr>
          <p:cNvCxnSpPr>
            <a:cxnSpLocks/>
          </p:cNvCxnSpPr>
          <p:nvPr/>
        </p:nvCxnSpPr>
        <p:spPr>
          <a:xfrm rot="16200000">
            <a:off x="2761063" y="3329604"/>
            <a:ext cx="271450" cy="0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8F04206-5773-36BF-5CBD-80A03A7486D2}"/>
              </a:ext>
            </a:extLst>
          </p:cNvPr>
          <p:cNvCxnSpPr>
            <a:cxnSpLocks/>
          </p:cNvCxnSpPr>
          <p:nvPr/>
        </p:nvCxnSpPr>
        <p:spPr>
          <a:xfrm rot="16200000">
            <a:off x="3037071" y="3329604"/>
            <a:ext cx="271450" cy="0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7086AC6-B22B-E3E0-A846-EA726BB7075A}"/>
              </a:ext>
            </a:extLst>
          </p:cNvPr>
          <p:cNvCxnSpPr>
            <a:cxnSpLocks/>
          </p:cNvCxnSpPr>
          <p:nvPr/>
        </p:nvCxnSpPr>
        <p:spPr>
          <a:xfrm rot="16200000">
            <a:off x="2416563" y="1109322"/>
            <a:ext cx="0" cy="307398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898">
            <a:extLst>
              <a:ext uri="{FF2B5EF4-FFF2-40B4-BE49-F238E27FC236}">
                <a16:creationId xmlns:a16="http://schemas.microsoft.com/office/drawing/2014/main" id="{EB8B84D4-4D11-1853-094C-09B4D7976B1E}"/>
              </a:ext>
            </a:extLst>
          </p:cNvPr>
          <p:cNvSpPr txBox="1"/>
          <p:nvPr/>
        </p:nvSpPr>
        <p:spPr>
          <a:xfrm>
            <a:off x="-32457" y="3815530"/>
            <a:ext cx="11488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a-IR" sz="1200">
                <a:latin typeface="Times New Roman" panose="02020603050405020304" pitchFamily="18" charset="0"/>
                <a:cs typeface="B Zar" panose="00000400000000000000" pitchFamily="2" charset="-78"/>
              </a:rPr>
              <a:t>توالی ویژگی پنجره</a:t>
            </a:r>
            <a:endParaRPr lang="en-US" sz="1200" dirty="0"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73" name="TextBox 899">
            <a:extLst>
              <a:ext uri="{FF2B5EF4-FFF2-40B4-BE49-F238E27FC236}">
                <a16:creationId xmlns:a16="http://schemas.microsoft.com/office/drawing/2014/main" id="{F90BED2B-1740-7CDE-07CC-3642B8E6DA0C}"/>
              </a:ext>
            </a:extLst>
          </p:cNvPr>
          <p:cNvSpPr txBox="1"/>
          <p:nvPr/>
        </p:nvSpPr>
        <p:spPr>
          <a:xfrm>
            <a:off x="4205513" y="4332062"/>
            <a:ext cx="966413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a-IR" sz="1400" dirty="0">
                <a:latin typeface="Times New Roman" panose="02020603050405020304" pitchFamily="18" charset="0"/>
                <a:cs typeface="B Zar" panose="00000400000000000000" pitchFamily="2" charset="-78"/>
              </a:rPr>
              <a:t>رمزنگار</a:t>
            </a:r>
            <a:endParaRPr lang="en-US" sz="1200" dirty="0"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75" name="TextBox 901">
            <a:extLst>
              <a:ext uri="{FF2B5EF4-FFF2-40B4-BE49-F238E27FC236}">
                <a16:creationId xmlns:a16="http://schemas.microsoft.com/office/drawing/2014/main" id="{516A909B-F452-7571-3BE8-3D277ADEB9F5}"/>
              </a:ext>
            </a:extLst>
          </p:cNvPr>
          <p:cNvSpPr txBox="1"/>
          <p:nvPr/>
        </p:nvSpPr>
        <p:spPr>
          <a:xfrm>
            <a:off x="4221826" y="1298788"/>
            <a:ext cx="959171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a-IR" sz="1400" dirty="0">
                <a:latin typeface="Times New Roman" panose="02020603050405020304" pitchFamily="18" charset="0"/>
                <a:cs typeface="B Zar" panose="00000400000000000000" pitchFamily="2" charset="-78"/>
              </a:rPr>
              <a:t>رمزگشا</a:t>
            </a:r>
            <a:endParaRPr lang="en-US" sz="1400" dirty="0"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C73C93C-9311-8F2A-EBD6-4FA56CF74AC8}"/>
              </a:ext>
            </a:extLst>
          </p:cNvPr>
          <p:cNvCxnSpPr>
            <a:cxnSpLocks/>
          </p:cNvCxnSpPr>
          <p:nvPr/>
        </p:nvCxnSpPr>
        <p:spPr>
          <a:xfrm rot="16200000">
            <a:off x="1475451" y="2653303"/>
            <a:ext cx="1262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2C11C8E-7B93-FEFA-A4C6-BC12018864BC}"/>
              </a:ext>
            </a:extLst>
          </p:cNvPr>
          <p:cNvCxnSpPr>
            <a:cxnSpLocks/>
          </p:cNvCxnSpPr>
          <p:nvPr/>
        </p:nvCxnSpPr>
        <p:spPr>
          <a:xfrm rot="16200000">
            <a:off x="1734616" y="2653303"/>
            <a:ext cx="1262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947625A-ED2B-1C9B-66A0-B73F94C50C3B}"/>
              </a:ext>
            </a:extLst>
          </p:cNvPr>
          <p:cNvCxnSpPr>
            <a:cxnSpLocks/>
          </p:cNvCxnSpPr>
          <p:nvPr/>
        </p:nvCxnSpPr>
        <p:spPr>
          <a:xfrm rot="16200000">
            <a:off x="2013876" y="2653303"/>
            <a:ext cx="1262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64AD1CA-1D69-30D9-C957-67CDF7E9329C}"/>
              </a:ext>
            </a:extLst>
          </p:cNvPr>
          <p:cNvCxnSpPr>
            <a:cxnSpLocks/>
          </p:cNvCxnSpPr>
          <p:nvPr/>
        </p:nvCxnSpPr>
        <p:spPr>
          <a:xfrm rot="16200000">
            <a:off x="2273041" y="2653303"/>
            <a:ext cx="1262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AA33E63-6827-D5A9-E85C-278B03E11E00}"/>
              </a:ext>
            </a:extLst>
          </p:cNvPr>
          <p:cNvCxnSpPr>
            <a:cxnSpLocks/>
          </p:cNvCxnSpPr>
          <p:nvPr/>
        </p:nvCxnSpPr>
        <p:spPr>
          <a:xfrm rot="16200000">
            <a:off x="2564986" y="2653303"/>
            <a:ext cx="1262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E844E3A-66FA-A73B-06F7-2ACC05997C3F}"/>
              </a:ext>
            </a:extLst>
          </p:cNvPr>
          <p:cNvCxnSpPr>
            <a:cxnSpLocks/>
          </p:cNvCxnSpPr>
          <p:nvPr/>
        </p:nvCxnSpPr>
        <p:spPr>
          <a:xfrm rot="16200000">
            <a:off x="2824151" y="2653303"/>
            <a:ext cx="1262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EDC5D4B-F2B1-EA70-82F9-203589D2CF4D}"/>
              </a:ext>
            </a:extLst>
          </p:cNvPr>
          <p:cNvCxnSpPr>
            <a:cxnSpLocks/>
          </p:cNvCxnSpPr>
          <p:nvPr/>
        </p:nvCxnSpPr>
        <p:spPr>
          <a:xfrm rot="16200000">
            <a:off x="3103413" y="2653303"/>
            <a:ext cx="1262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A2D607C-1BAE-DF69-952F-7640D8535235}"/>
              </a:ext>
            </a:extLst>
          </p:cNvPr>
          <p:cNvSpPr/>
          <p:nvPr/>
        </p:nvSpPr>
        <p:spPr>
          <a:xfrm>
            <a:off x="2446043" y="844461"/>
            <a:ext cx="1409200" cy="506598"/>
          </a:xfrm>
          <a:prstGeom prst="roundRect">
            <a:avLst/>
          </a:prstGeom>
          <a:solidFill>
            <a:srgbClr val="FFECB3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910">
            <a:extLst>
              <a:ext uri="{FF2B5EF4-FFF2-40B4-BE49-F238E27FC236}">
                <a16:creationId xmlns:a16="http://schemas.microsoft.com/office/drawing/2014/main" id="{1F3DAEF9-977B-3FD7-F4BA-7661722DBAEB}"/>
              </a:ext>
            </a:extLst>
          </p:cNvPr>
          <p:cNvSpPr txBox="1"/>
          <p:nvPr/>
        </p:nvSpPr>
        <p:spPr>
          <a:xfrm>
            <a:off x="2746205" y="933382"/>
            <a:ext cx="784015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a-IR" sz="1050" dirty="0">
                <a:latin typeface="Times New Roman" panose="02020603050405020304" pitchFamily="18" charset="0"/>
                <a:cs typeface="B Zar" panose="00000400000000000000" pitchFamily="2" charset="-78"/>
              </a:rPr>
              <a:t>لایه‌ی تغذیه به جلو</a:t>
            </a:r>
          </a:p>
          <a:p>
            <a:pPr algn="ctr"/>
            <a:r>
              <a:rPr lang="fa-IR" sz="1050" dirty="0">
                <a:latin typeface="Times New Roman" panose="02020603050405020304" pitchFamily="18" charset="0"/>
                <a:cs typeface="B Zar" panose="00000400000000000000" pitchFamily="2" charset="-78"/>
              </a:rPr>
              <a:t>+ سافت‌مکس</a:t>
            </a:r>
            <a:endParaRPr lang="en-US" sz="1050" dirty="0"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619200B-AC6F-80D6-C9E1-3065987B5683}"/>
              </a:ext>
            </a:extLst>
          </p:cNvPr>
          <p:cNvCxnSpPr>
            <a:cxnSpLocks/>
          </p:cNvCxnSpPr>
          <p:nvPr/>
        </p:nvCxnSpPr>
        <p:spPr>
          <a:xfrm rot="16200000">
            <a:off x="3050490" y="2236730"/>
            <a:ext cx="195944" cy="517680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0850625-78B5-1A14-4EFF-D56A534AD0F0}"/>
              </a:ext>
            </a:extLst>
          </p:cNvPr>
          <p:cNvCxnSpPr>
            <a:cxnSpLocks/>
          </p:cNvCxnSpPr>
          <p:nvPr/>
        </p:nvCxnSpPr>
        <p:spPr>
          <a:xfrm rot="16200000">
            <a:off x="2853591" y="2185103"/>
            <a:ext cx="196074" cy="621081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AB7618B-7F0D-D840-D5B8-306975777020}"/>
              </a:ext>
            </a:extLst>
          </p:cNvPr>
          <p:cNvCxnSpPr>
            <a:cxnSpLocks/>
          </p:cNvCxnSpPr>
          <p:nvPr/>
        </p:nvCxnSpPr>
        <p:spPr>
          <a:xfrm rot="16200000">
            <a:off x="2622034" y="2108951"/>
            <a:ext cx="200681" cy="755010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CE26AAB-E6FF-13C4-C185-228F750EC5F4}"/>
              </a:ext>
            </a:extLst>
          </p:cNvPr>
          <p:cNvCxnSpPr>
            <a:cxnSpLocks/>
          </p:cNvCxnSpPr>
          <p:nvPr/>
        </p:nvCxnSpPr>
        <p:spPr>
          <a:xfrm flipV="1">
            <a:off x="2077016" y="2386118"/>
            <a:ext cx="855439" cy="210654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2DE26A5-309A-2F3D-1881-9A1300F2D68B}"/>
              </a:ext>
            </a:extLst>
          </p:cNvPr>
          <p:cNvCxnSpPr>
            <a:cxnSpLocks/>
          </p:cNvCxnSpPr>
          <p:nvPr/>
        </p:nvCxnSpPr>
        <p:spPr>
          <a:xfrm flipV="1">
            <a:off x="1807250" y="2372736"/>
            <a:ext cx="951587" cy="219592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5" name="TextBox 921">
            <a:extLst>
              <a:ext uri="{FF2B5EF4-FFF2-40B4-BE49-F238E27FC236}">
                <a16:creationId xmlns:a16="http://schemas.microsoft.com/office/drawing/2014/main" id="{DA60AA9E-F249-469E-C6B5-7362C12B1DED}"/>
              </a:ext>
            </a:extLst>
          </p:cNvPr>
          <p:cNvSpPr txBox="1"/>
          <p:nvPr/>
        </p:nvSpPr>
        <p:spPr>
          <a:xfrm>
            <a:off x="2537547" y="325235"/>
            <a:ext cx="1723385" cy="2110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   </a:t>
            </a:r>
            <a:r>
              <a:rPr lang="fa-I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fa-I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</a:t>
            </a:r>
            <a:r>
              <a:rPr lang="fa-I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   B-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city_name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C503278-5F3B-32DB-D30D-464383D99FCE}"/>
              </a:ext>
            </a:extLst>
          </p:cNvPr>
          <p:cNvCxnSpPr>
            <a:cxnSpLocks/>
          </p:cNvCxnSpPr>
          <p:nvPr/>
        </p:nvCxnSpPr>
        <p:spPr>
          <a:xfrm flipH="1" flipV="1">
            <a:off x="1322499" y="2386320"/>
            <a:ext cx="476065" cy="208753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9C2653B-AD37-319C-E15D-69200DF6C850}"/>
              </a:ext>
            </a:extLst>
          </p:cNvPr>
          <p:cNvCxnSpPr>
            <a:cxnSpLocks/>
          </p:cNvCxnSpPr>
          <p:nvPr/>
        </p:nvCxnSpPr>
        <p:spPr>
          <a:xfrm flipH="1" flipV="1">
            <a:off x="1237088" y="2384790"/>
            <a:ext cx="302087" cy="206320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FCD32BE-B86B-96CB-9352-CB49C324314A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57355" y="2163302"/>
            <a:ext cx="213409" cy="650218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29A4E63-F80C-D539-EC60-57CECFDCA4E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844209" y="2087777"/>
            <a:ext cx="209480" cy="797596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1C0B559-8D79-4D17-EDB8-FE33CF49E2B0}"/>
              </a:ext>
            </a:extLst>
          </p:cNvPr>
          <p:cNvCxnSpPr>
            <a:cxnSpLocks/>
          </p:cNvCxnSpPr>
          <p:nvPr/>
        </p:nvCxnSpPr>
        <p:spPr>
          <a:xfrm rot="16200000" flipV="1">
            <a:off x="2050750" y="2009598"/>
            <a:ext cx="207318" cy="957719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AB2E2E0-74EE-D654-95E3-0455EC366988}"/>
              </a:ext>
            </a:extLst>
          </p:cNvPr>
          <p:cNvCxnSpPr>
            <a:cxnSpLocks/>
          </p:cNvCxnSpPr>
          <p:nvPr/>
        </p:nvCxnSpPr>
        <p:spPr>
          <a:xfrm rot="16200000" flipV="1">
            <a:off x="2226785" y="1926074"/>
            <a:ext cx="224967" cy="1113512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31BF11B-321A-8102-1848-BF188A12F1C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442853" y="1858440"/>
            <a:ext cx="218371" cy="1246968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015B7682-5746-1447-96A2-212C56D0830F}"/>
              </a:ext>
            </a:extLst>
          </p:cNvPr>
          <p:cNvSpPr/>
          <p:nvPr/>
        </p:nvSpPr>
        <p:spPr>
          <a:xfrm>
            <a:off x="2344869" y="1960128"/>
            <a:ext cx="1606038" cy="478480"/>
          </a:xfrm>
          <a:prstGeom prst="roundRect">
            <a:avLst/>
          </a:prstGeom>
          <a:solidFill>
            <a:srgbClr val="FFECB3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TextBox 935">
            <a:extLst>
              <a:ext uri="{FF2B5EF4-FFF2-40B4-BE49-F238E27FC236}">
                <a16:creationId xmlns:a16="http://schemas.microsoft.com/office/drawing/2014/main" id="{FDD6F5EE-37E2-0E22-6079-C76EB4BCC080}"/>
              </a:ext>
            </a:extLst>
          </p:cNvPr>
          <p:cNvSpPr txBox="1"/>
          <p:nvPr/>
        </p:nvSpPr>
        <p:spPr>
          <a:xfrm>
            <a:off x="2383665" y="2117354"/>
            <a:ext cx="1536755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fa-IR" sz="1050" dirty="0">
                <a:latin typeface="Times New Roman" panose="02020603050405020304" pitchFamily="18" charset="0"/>
                <a:cs typeface="B Zar" panose="00000400000000000000" pitchFamily="2" charset="-78"/>
              </a:rPr>
              <a:t>پشته‌ی رمزگشای ترنسفورمر ترازشده</a:t>
            </a:r>
            <a:endParaRPr lang="en-US" sz="1050" dirty="0"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B4C4927-5EA7-D5ED-5816-478E04FDA7F7}"/>
              </a:ext>
            </a:extLst>
          </p:cNvPr>
          <p:cNvCxnSpPr>
            <a:cxnSpLocks/>
          </p:cNvCxnSpPr>
          <p:nvPr/>
        </p:nvCxnSpPr>
        <p:spPr>
          <a:xfrm flipV="1">
            <a:off x="1631563" y="521597"/>
            <a:ext cx="0" cy="14426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2" name="TextBox 938">
            <a:extLst>
              <a:ext uri="{FF2B5EF4-FFF2-40B4-BE49-F238E27FC236}">
                <a16:creationId xmlns:a16="http://schemas.microsoft.com/office/drawing/2014/main" id="{765DF7FE-EB6D-4447-AA51-CC08A9FCD543}"/>
              </a:ext>
            </a:extLst>
          </p:cNvPr>
          <p:cNvSpPr txBox="1"/>
          <p:nvPr/>
        </p:nvSpPr>
        <p:spPr>
          <a:xfrm>
            <a:off x="1273318" y="327320"/>
            <a:ext cx="727028" cy="1962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atis_airport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90D9DC7-CA75-AF87-62E5-B842427F76B2}"/>
              </a:ext>
            </a:extLst>
          </p:cNvPr>
          <p:cNvCxnSpPr>
            <a:cxnSpLocks/>
          </p:cNvCxnSpPr>
          <p:nvPr/>
        </p:nvCxnSpPr>
        <p:spPr>
          <a:xfrm flipV="1">
            <a:off x="1622172" y="1160631"/>
            <a:ext cx="0" cy="787644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31BFE9A-4D19-D6E8-7C8A-099ECB06C780}"/>
              </a:ext>
            </a:extLst>
          </p:cNvPr>
          <p:cNvCxnSpPr>
            <a:cxnSpLocks/>
          </p:cNvCxnSpPr>
          <p:nvPr/>
        </p:nvCxnSpPr>
        <p:spPr>
          <a:xfrm flipV="1">
            <a:off x="1581310" y="1159074"/>
            <a:ext cx="0" cy="791582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F9DA064-0AD5-6844-9058-7A8007695DBA}"/>
              </a:ext>
            </a:extLst>
          </p:cNvPr>
          <p:cNvCxnSpPr>
            <a:cxnSpLocks/>
          </p:cNvCxnSpPr>
          <p:nvPr/>
        </p:nvCxnSpPr>
        <p:spPr>
          <a:xfrm flipV="1">
            <a:off x="1663034" y="1154961"/>
            <a:ext cx="0" cy="798083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2D71E03-DC04-FD91-A2C3-2AF9C07A967D}"/>
              </a:ext>
            </a:extLst>
          </p:cNvPr>
          <p:cNvCxnSpPr>
            <a:cxnSpLocks/>
          </p:cNvCxnSpPr>
          <p:nvPr/>
        </p:nvCxnSpPr>
        <p:spPr>
          <a:xfrm flipV="1">
            <a:off x="1703897" y="1176225"/>
            <a:ext cx="0" cy="775729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DC744F5-89EF-1477-3FF1-61AA38E7F399}"/>
              </a:ext>
            </a:extLst>
          </p:cNvPr>
          <p:cNvCxnSpPr>
            <a:cxnSpLocks/>
          </p:cNvCxnSpPr>
          <p:nvPr/>
        </p:nvCxnSpPr>
        <p:spPr>
          <a:xfrm flipV="1">
            <a:off x="1540448" y="1168687"/>
            <a:ext cx="0" cy="786216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F3A8CD0-F9CD-08A3-C806-9B02DF895FC2}"/>
              </a:ext>
            </a:extLst>
          </p:cNvPr>
          <p:cNvCxnSpPr>
            <a:cxnSpLocks/>
          </p:cNvCxnSpPr>
          <p:nvPr/>
        </p:nvCxnSpPr>
        <p:spPr>
          <a:xfrm flipV="1">
            <a:off x="1499586" y="1166551"/>
            <a:ext cx="0" cy="782384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4" name="TextBox 950">
            <a:extLst>
              <a:ext uri="{FF2B5EF4-FFF2-40B4-BE49-F238E27FC236}">
                <a16:creationId xmlns:a16="http://schemas.microsoft.com/office/drawing/2014/main" id="{9F11E713-C98E-6970-AC26-64D8F628D5E0}"/>
              </a:ext>
            </a:extLst>
          </p:cNvPr>
          <p:cNvSpPr txBox="1"/>
          <p:nvPr/>
        </p:nvSpPr>
        <p:spPr>
          <a:xfrm>
            <a:off x="1277723" y="50006"/>
            <a:ext cx="727026" cy="279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1100" dirty="0">
                <a:latin typeface="Times New Roman" panose="02020603050405020304" pitchFamily="18" charset="0"/>
                <a:cs typeface="B Zar" panose="00000400000000000000" pitchFamily="2" charset="-78"/>
              </a:rPr>
              <a:t>(</a:t>
            </a:r>
            <a:r>
              <a:rPr lang="fa-IR" sz="1100" dirty="0">
                <a:latin typeface="Times New Roman" panose="02020603050405020304" pitchFamily="18" charset="0"/>
                <a:cs typeface="B Zar" panose="00000400000000000000" pitchFamily="2" charset="-78"/>
              </a:rPr>
              <a:t>هدف</a:t>
            </a:r>
            <a:r>
              <a:rPr lang="en-US" sz="1100" dirty="0">
                <a:latin typeface="Times New Roman" panose="02020603050405020304" pitchFamily="18" charset="0"/>
                <a:cs typeface="B Zar" panose="00000400000000000000" pitchFamily="2" charset="-78"/>
              </a:rPr>
              <a:t>)</a:t>
            </a:r>
          </a:p>
        </p:txBody>
      </p:sp>
      <p:sp>
        <p:nvSpPr>
          <p:cNvPr id="125" name="TextBox 951">
            <a:extLst>
              <a:ext uri="{FF2B5EF4-FFF2-40B4-BE49-F238E27FC236}">
                <a16:creationId xmlns:a16="http://schemas.microsoft.com/office/drawing/2014/main" id="{944870FC-146E-DBD8-D20C-0577626B819A}"/>
              </a:ext>
            </a:extLst>
          </p:cNvPr>
          <p:cNvSpPr txBox="1"/>
          <p:nvPr/>
        </p:nvSpPr>
        <p:spPr>
          <a:xfrm>
            <a:off x="2806434" y="54639"/>
            <a:ext cx="682408" cy="279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1100" dirty="0">
                <a:latin typeface="Times New Roman" panose="02020603050405020304" pitchFamily="18" charset="0"/>
                <a:cs typeface="B Zar" panose="00000400000000000000" pitchFamily="2" charset="-78"/>
              </a:rPr>
              <a:t>(</a:t>
            </a:r>
            <a:r>
              <a:rPr lang="fa-IR" sz="1100">
                <a:latin typeface="Times New Roman" panose="02020603050405020304" pitchFamily="18" charset="0"/>
                <a:cs typeface="B Zar" panose="00000400000000000000" pitchFamily="2" charset="-78"/>
              </a:rPr>
              <a:t>برچسب‌ها</a:t>
            </a:r>
            <a:r>
              <a:rPr lang="en-US" sz="1100">
                <a:latin typeface="Times New Roman" panose="02020603050405020304" pitchFamily="18" charset="0"/>
                <a:cs typeface="B Zar" panose="00000400000000000000" pitchFamily="2" charset="-78"/>
              </a:rPr>
              <a:t>)</a:t>
            </a:r>
            <a:endParaRPr lang="en-US" sz="1100" dirty="0"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14E4470D-DAEC-3EC7-7F1A-0C5E3F3BEF4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87974" y="1789460"/>
            <a:ext cx="910082" cy="246887"/>
          </a:xfrm>
          <a:prstGeom prst="bentConnector4">
            <a:avLst>
              <a:gd name="adj1" fmla="val 815"/>
              <a:gd name="adj2" fmla="val 300126"/>
            </a:avLst>
          </a:prstGeom>
          <a:ln w="31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BBFD1BF0-7A43-D414-55F7-A7E90E7BCB76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06693" y="1808178"/>
            <a:ext cx="910082" cy="246887"/>
          </a:xfrm>
          <a:prstGeom prst="bentConnector4">
            <a:avLst>
              <a:gd name="adj1" fmla="val 815"/>
              <a:gd name="adj2" fmla="val 300126"/>
            </a:avLst>
          </a:prstGeom>
          <a:ln w="31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DED08842-9CE9-43E2-25E5-62EA64E79B8F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25391" y="1808170"/>
            <a:ext cx="910082" cy="246887"/>
          </a:xfrm>
          <a:prstGeom prst="bentConnector4">
            <a:avLst>
              <a:gd name="adj1" fmla="val 815"/>
              <a:gd name="adj2" fmla="val 300126"/>
            </a:avLst>
          </a:prstGeom>
          <a:ln w="31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5830CED2-BCA2-DFC2-F57A-0D8F36CE0A2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44108" y="1826887"/>
            <a:ext cx="910082" cy="246887"/>
          </a:xfrm>
          <a:prstGeom prst="bentConnector4">
            <a:avLst>
              <a:gd name="adj1" fmla="val 815"/>
              <a:gd name="adj2" fmla="val 300126"/>
            </a:avLst>
          </a:prstGeom>
          <a:ln w="31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5517F4DB-B392-A9AA-097F-A5FB710EA5EB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61660" y="1845178"/>
            <a:ext cx="910082" cy="246887"/>
          </a:xfrm>
          <a:prstGeom prst="bentConnector4">
            <a:avLst>
              <a:gd name="adj1" fmla="val 815"/>
              <a:gd name="adj2" fmla="val 300126"/>
            </a:avLst>
          </a:prstGeom>
          <a:ln w="31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C4E72DE7-639F-D0FD-DE03-259A6415F3CA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80378" y="1863893"/>
            <a:ext cx="910082" cy="246887"/>
          </a:xfrm>
          <a:prstGeom prst="bentConnector4">
            <a:avLst>
              <a:gd name="adj1" fmla="val 815"/>
              <a:gd name="adj2" fmla="val 300126"/>
            </a:avLst>
          </a:prstGeom>
          <a:ln w="31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08FCF06A-6672-27C2-884A-DD1A0DAD622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51137" y="1752089"/>
            <a:ext cx="910082" cy="246887"/>
          </a:xfrm>
          <a:prstGeom prst="bentConnector4">
            <a:avLst>
              <a:gd name="adj1" fmla="val 815"/>
              <a:gd name="adj2" fmla="val 300126"/>
            </a:avLst>
          </a:prstGeom>
          <a:ln w="31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C28995C0-220E-4990-C7E9-D110C1325F2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9854" y="1770806"/>
            <a:ext cx="910082" cy="246887"/>
          </a:xfrm>
          <a:prstGeom prst="bentConnector4">
            <a:avLst>
              <a:gd name="adj1" fmla="val 815"/>
              <a:gd name="adj2" fmla="val 300126"/>
            </a:avLst>
          </a:prstGeom>
          <a:ln w="31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818A38BA-769D-8861-635B-E5679B748D99}"/>
              </a:ext>
            </a:extLst>
          </p:cNvPr>
          <p:cNvSpPr/>
          <p:nvPr/>
        </p:nvSpPr>
        <p:spPr>
          <a:xfrm>
            <a:off x="1101859" y="1953931"/>
            <a:ext cx="1029515" cy="481368"/>
          </a:xfrm>
          <a:prstGeom prst="roundRect">
            <a:avLst/>
          </a:prstGeom>
          <a:solidFill>
            <a:srgbClr val="C5E1A5"/>
          </a:solidFill>
          <a:ln>
            <a:solidFill>
              <a:srgbClr val="8BC34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TextBox 961">
            <a:extLst>
              <a:ext uri="{FF2B5EF4-FFF2-40B4-BE49-F238E27FC236}">
                <a16:creationId xmlns:a16="http://schemas.microsoft.com/office/drawing/2014/main" id="{7D2C7475-AFE9-DC04-6A18-C72E9797D44D}"/>
              </a:ext>
            </a:extLst>
          </p:cNvPr>
          <p:cNvSpPr txBox="1"/>
          <p:nvPr/>
        </p:nvSpPr>
        <p:spPr>
          <a:xfrm>
            <a:off x="1130443" y="2025303"/>
            <a:ext cx="94657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a-IR" sz="1050" dirty="0">
                <a:latin typeface="Times New Roman" panose="02020603050405020304" pitchFamily="18" charset="0"/>
                <a:cs typeface="B Zar" panose="00000400000000000000" pitchFamily="2" charset="-78"/>
              </a:rPr>
              <a:t>توجه به خود</a:t>
            </a:r>
          </a:p>
          <a:p>
            <a:pPr algn="ctr"/>
            <a:r>
              <a:rPr lang="fa-IR" sz="1050" dirty="0">
                <a:latin typeface="Times New Roman" panose="02020603050405020304" pitchFamily="18" charset="0"/>
                <a:cs typeface="B Zar" panose="00000400000000000000" pitchFamily="2" charset="-78"/>
              </a:rPr>
              <a:t>تشخیص هدف</a:t>
            </a:r>
            <a:endParaRPr lang="en-US" sz="1050" dirty="0"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1DB3C685-0B37-9912-CAC8-B34F6E49A9E6}"/>
              </a:ext>
            </a:extLst>
          </p:cNvPr>
          <p:cNvSpPr/>
          <p:nvPr/>
        </p:nvSpPr>
        <p:spPr>
          <a:xfrm>
            <a:off x="1101856" y="669039"/>
            <a:ext cx="1064786" cy="542192"/>
          </a:xfrm>
          <a:prstGeom prst="roundRect">
            <a:avLst/>
          </a:prstGeom>
          <a:solidFill>
            <a:srgbClr val="C5E1A5"/>
          </a:solidFill>
          <a:ln>
            <a:solidFill>
              <a:srgbClr val="8BC34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TextBox 963">
            <a:extLst>
              <a:ext uri="{FF2B5EF4-FFF2-40B4-BE49-F238E27FC236}">
                <a16:creationId xmlns:a16="http://schemas.microsoft.com/office/drawing/2014/main" id="{111321B1-830D-4ED0-452D-19A569518772}"/>
              </a:ext>
            </a:extLst>
          </p:cNvPr>
          <p:cNvSpPr txBox="1"/>
          <p:nvPr/>
        </p:nvSpPr>
        <p:spPr>
          <a:xfrm>
            <a:off x="1215499" y="702441"/>
            <a:ext cx="844148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a-IR" sz="1050" dirty="0">
                <a:latin typeface="Times New Roman" panose="02020603050405020304" pitchFamily="18" charset="0"/>
                <a:cs typeface="B Zar" panose="00000400000000000000" pitchFamily="2" charset="-78"/>
              </a:rPr>
              <a:t>میانگین پوشیده شده</a:t>
            </a:r>
          </a:p>
          <a:p>
            <a:pPr algn="ctr"/>
            <a:r>
              <a:rPr lang="fa-IR" sz="1050" dirty="0">
                <a:latin typeface="Times New Roman" panose="02020603050405020304" pitchFamily="18" charset="0"/>
                <a:cs typeface="B Zar" panose="00000400000000000000" pitchFamily="2" charset="-78"/>
              </a:rPr>
              <a:t>+ لایه تغذیه به جلو</a:t>
            </a:r>
          </a:p>
          <a:p>
            <a:pPr algn="ctr"/>
            <a:r>
              <a:rPr lang="fa-IR" sz="1050" dirty="0">
                <a:latin typeface="Times New Roman" panose="02020603050405020304" pitchFamily="18" charset="0"/>
                <a:cs typeface="B Zar" panose="00000400000000000000" pitchFamily="2" charset="-78"/>
              </a:rPr>
              <a:t>+سافت‌مکس</a:t>
            </a:r>
            <a:endParaRPr lang="en-US" sz="1050" dirty="0"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FE2D662D-6605-C66C-0C8D-C1A3464EA136}"/>
              </a:ext>
            </a:extLst>
          </p:cNvPr>
          <p:cNvSpPr/>
          <p:nvPr/>
        </p:nvSpPr>
        <p:spPr>
          <a:xfrm rot="16200000">
            <a:off x="1349571" y="1306275"/>
            <a:ext cx="503600" cy="519226"/>
          </a:xfrm>
          <a:prstGeom prst="ellipse">
            <a:avLst/>
          </a:prstGeom>
          <a:solidFill>
            <a:srgbClr val="AED581"/>
          </a:solidFill>
          <a:ln>
            <a:solidFill>
              <a:srgbClr val="8BC34A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40"/>
          </a:p>
        </p:txBody>
      </p:sp>
      <p:sp>
        <p:nvSpPr>
          <p:cNvPr id="139" name="TextBox 965">
            <a:extLst>
              <a:ext uri="{FF2B5EF4-FFF2-40B4-BE49-F238E27FC236}">
                <a16:creationId xmlns:a16="http://schemas.microsoft.com/office/drawing/2014/main" id="{8D364EA6-6BB9-214F-ECB6-D466B2441819}"/>
              </a:ext>
            </a:extLst>
          </p:cNvPr>
          <p:cNvSpPr txBox="1"/>
          <p:nvPr/>
        </p:nvSpPr>
        <p:spPr>
          <a:xfrm>
            <a:off x="1393226" y="1396941"/>
            <a:ext cx="40057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a-IR" sz="1050" dirty="0">
                <a:latin typeface="Times New Roman" panose="02020603050405020304" pitchFamily="18" charset="0"/>
                <a:cs typeface="B Zar" panose="00000400000000000000" pitchFamily="2" charset="-78"/>
              </a:rPr>
              <a:t>جمع و نرمالایز</a:t>
            </a:r>
            <a:endParaRPr lang="en-US" sz="1050" dirty="0"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02F91489-A727-858A-D3C6-5FE2B6A75C60}"/>
              </a:ext>
            </a:extLst>
          </p:cNvPr>
          <p:cNvCxnSpPr>
            <a:cxnSpLocks/>
            <a:stCxn id="56" idx="3"/>
            <a:endCxn id="295" idx="1"/>
          </p:cNvCxnSpPr>
          <p:nvPr/>
        </p:nvCxnSpPr>
        <p:spPr>
          <a:xfrm rot="5400000" flipH="1" flipV="1">
            <a:off x="1425976" y="3623430"/>
            <a:ext cx="900711" cy="876206"/>
          </a:xfrm>
          <a:prstGeom prst="curvedConnector2">
            <a:avLst/>
          </a:prstGeom>
          <a:ln w="6350">
            <a:solidFill>
              <a:srgbClr val="5C6BC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FCCD2B34-A7E6-8C90-39F0-4A394544DA4F}"/>
              </a:ext>
            </a:extLst>
          </p:cNvPr>
          <p:cNvCxnSpPr>
            <a:cxnSpLocks/>
            <a:endCxn id="298" idx="2"/>
          </p:cNvCxnSpPr>
          <p:nvPr/>
        </p:nvCxnSpPr>
        <p:spPr>
          <a:xfrm rot="16200000" flipV="1">
            <a:off x="2272581" y="4387374"/>
            <a:ext cx="211649" cy="40046"/>
          </a:xfrm>
          <a:prstGeom prst="curvedConnector3">
            <a:avLst>
              <a:gd name="adj1" fmla="val 50000"/>
            </a:avLst>
          </a:prstGeom>
          <a:ln w="6350">
            <a:solidFill>
              <a:srgbClr val="FFC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87196E27-FF39-C1BD-D518-1C07D93AE2BE}"/>
              </a:ext>
            </a:extLst>
          </p:cNvPr>
          <p:cNvCxnSpPr>
            <a:cxnSpLocks/>
            <a:stCxn id="280" idx="0"/>
            <a:endCxn id="297" idx="3"/>
          </p:cNvCxnSpPr>
          <p:nvPr/>
        </p:nvCxnSpPr>
        <p:spPr>
          <a:xfrm rot="16200000" flipV="1">
            <a:off x="2537333" y="3754923"/>
            <a:ext cx="632757" cy="901760"/>
          </a:xfrm>
          <a:prstGeom prst="curvedConnector2">
            <a:avLst/>
          </a:prstGeom>
          <a:ln w="6350">
            <a:solidFill>
              <a:srgbClr val="E57373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969">
            <a:extLst>
              <a:ext uri="{FF2B5EF4-FFF2-40B4-BE49-F238E27FC236}">
                <a16:creationId xmlns:a16="http://schemas.microsoft.com/office/drawing/2014/main" id="{3BBAB665-0BEA-41FC-6EBC-678FED65E89A}"/>
              </a:ext>
            </a:extLst>
          </p:cNvPr>
          <p:cNvSpPr txBox="1"/>
          <p:nvPr/>
        </p:nvSpPr>
        <p:spPr>
          <a:xfrm>
            <a:off x="1742617" y="2865738"/>
            <a:ext cx="1187122" cy="1615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a-IR" sz="1050" dirty="0">
                <a:solidFill>
                  <a:schemeClr val="bg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پشته‌ی رمزنگار ترنسفورمر</a:t>
            </a:r>
            <a:endParaRPr lang="en-US" sz="1050" dirty="0">
              <a:solidFill>
                <a:schemeClr val="bg1"/>
              </a:solidFill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D2A9049-FD63-745F-818E-542205B27926}"/>
              </a:ext>
            </a:extLst>
          </p:cNvPr>
          <p:cNvSpPr/>
          <p:nvPr/>
        </p:nvSpPr>
        <p:spPr>
          <a:xfrm>
            <a:off x="1274942" y="5997624"/>
            <a:ext cx="2156003" cy="552767"/>
          </a:xfrm>
          <a:prstGeom prst="rect">
            <a:avLst/>
          </a:prstGeom>
          <a:solidFill>
            <a:srgbClr val="2196F3"/>
          </a:solidFill>
          <a:ln>
            <a:solidFill>
              <a:srgbClr val="1976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0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TextBox 970">
            <a:extLst>
              <a:ext uri="{FF2B5EF4-FFF2-40B4-BE49-F238E27FC236}">
                <a16:creationId xmlns:a16="http://schemas.microsoft.com/office/drawing/2014/main" id="{B584F1AE-64B2-06BC-9260-290B0EDEF89D}"/>
              </a:ext>
            </a:extLst>
          </p:cNvPr>
          <p:cNvSpPr txBox="1"/>
          <p:nvPr/>
        </p:nvSpPr>
        <p:spPr>
          <a:xfrm>
            <a:off x="2129400" y="6187049"/>
            <a:ext cx="44971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a-IR" sz="1050" dirty="0">
                <a:solidFill>
                  <a:schemeClr val="bg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برت</a:t>
            </a:r>
            <a:endParaRPr lang="en-US" sz="1050" dirty="0">
              <a:solidFill>
                <a:schemeClr val="bg1"/>
              </a:solidFill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graphicFrame>
        <p:nvGraphicFramePr>
          <p:cNvPr id="282" name="Table 33">
            <a:extLst>
              <a:ext uri="{FF2B5EF4-FFF2-40B4-BE49-F238E27FC236}">
                <a16:creationId xmlns:a16="http://schemas.microsoft.com/office/drawing/2014/main" id="{A6EA33A0-4881-9D62-D85D-1380106F6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185000"/>
              </p:ext>
            </p:extLst>
          </p:nvPr>
        </p:nvGraphicFramePr>
        <p:xfrm>
          <a:off x="1052070" y="4565429"/>
          <a:ext cx="622279" cy="8942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897">
                  <a:extLst>
                    <a:ext uri="{9D8B030D-6E8A-4147-A177-3AD203B41FA5}">
                      <a16:colId xmlns:a16="http://schemas.microsoft.com/office/drawing/2014/main" val="237818437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1860858997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2081691694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3505397872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1250879582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3274457461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2489806836"/>
                    </a:ext>
                  </a:extLst>
                </a:gridCol>
              </a:tblGrid>
              <a:tr h="8942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DE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DE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DE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DE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DE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DE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DE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51536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E82118F9-9073-0A6A-78E0-1973E9049FA2}"/>
              </a:ext>
            </a:extLst>
          </p:cNvPr>
          <p:cNvSpPr/>
          <p:nvPr/>
        </p:nvSpPr>
        <p:spPr>
          <a:xfrm rot="16200000">
            <a:off x="1315258" y="4563735"/>
            <a:ext cx="89831" cy="89831"/>
          </a:xfrm>
          <a:prstGeom prst="rect">
            <a:avLst/>
          </a:prstGeom>
          <a:solidFill>
            <a:srgbClr val="5C6BC0"/>
          </a:solidFill>
          <a:ln w="9525">
            <a:solidFill>
              <a:srgbClr val="1A23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40"/>
          </a:p>
        </p:txBody>
      </p:sp>
      <p:graphicFrame>
        <p:nvGraphicFramePr>
          <p:cNvPr id="284" name="Table 33">
            <a:extLst>
              <a:ext uri="{FF2B5EF4-FFF2-40B4-BE49-F238E27FC236}">
                <a16:creationId xmlns:a16="http://schemas.microsoft.com/office/drawing/2014/main" id="{8E8C134B-05B1-C787-A247-845819FFD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382752"/>
              </p:ext>
            </p:extLst>
          </p:nvPr>
        </p:nvGraphicFramePr>
        <p:xfrm>
          <a:off x="1094132" y="4536827"/>
          <a:ext cx="622279" cy="8942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897">
                  <a:extLst>
                    <a:ext uri="{9D8B030D-6E8A-4147-A177-3AD203B41FA5}">
                      <a16:colId xmlns:a16="http://schemas.microsoft.com/office/drawing/2014/main" val="237818437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1860858997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2081691694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3505397872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1250879582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3274457461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2489806836"/>
                    </a:ext>
                  </a:extLst>
                </a:gridCol>
              </a:tblGrid>
              <a:tr h="8942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DE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DE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DE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DE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DE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DE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DE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51536"/>
                  </a:ext>
                </a:extLst>
              </a:tr>
            </a:tbl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A6D26D1C-89E5-FBBA-D3E2-1982733B8A15}"/>
              </a:ext>
            </a:extLst>
          </p:cNvPr>
          <p:cNvSpPr/>
          <p:nvPr/>
        </p:nvSpPr>
        <p:spPr>
          <a:xfrm rot="16200000">
            <a:off x="1356913" y="4535935"/>
            <a:ext cx="89831" cy="89831"/>
          </a:xfrm>
          <a:prstGeom prst="rect">
            <a:avLst/>
          </a:prstGeom>
          <a:solidFill>
            <a:srgbClr val="5C6BC0"/>
          </a:solidFill>
          <a:ln w="9525">
            <a:solidFill>
              <a:srgbClr val="1A23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40"/>
          </a:p>
        </p:txBody>
      </p:sp>
      <p:graphicFrame>
        <p:nvGraphicFramePr>
          <p:cNvPr id="286" name="Table 33">
            <a:extLst>
              <a:ext uri="{FF2B5EF4-FFF2-40B4-BE49-F238E27FC236}">
                <a16:creationId xmlns:a16="http://schemas.microsoft.com/office/drawing/2014/main" id="{575CA699-023F-DDE5-E4C6-149F0F749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943022"/>
              </p:ext>
            </p:extLst>
          </p:nvPr>
        </p:nvGraphicFramePr>
        <p:xfrm>
          <a:off x="1130443" y="4511037"/>
          <a:ext cx="622279" cy="8942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897">
                  <a:extLst>
                    <a:ext uri="{9D8B030D-6E8A-4147-A177-3AD203B41FA5}">
                      <a16:colId xmlns:a16="http://schemas.microsoft.com/office/drawing/2014/main" val="237818437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1860858997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2081691694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3505397872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1250879582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3274457461"/>
                    </a:ext>
                  </a:extLst>
                </a:gridCol>
                <a:gridCol w="88897">
                  <a:extLst>
                    <a:ext uri="{9D8B030D-6E8A-4147-A177-3AD203B41FA5}">
                      <a16:colId xmlns:a16="http://schemas.microsoft.com/office/drawing/2014/main" val="2489806836"/>
                    </a:ext>
                  </a:extLst>
                </a:gridCol>
              </a:tblGrid>
              <a:tr h="8942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DE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DE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DE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DE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DE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DE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DE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51536"/>
                  </a:ext>
                </a:extLst>
              </a:tr>
            </a:tbl>
          </a:graphicData>
        </a:graphic>
      </p:graphicFrame>
      <p:sp>
        <p:nvSpPr>
          <p:cNvPr id="56" name="Rectangle 55">
            <a:extLst>
              <a:ext uri="{FF2B5EF4-FFF2-40B4-BE49-F238E27FC236}">
                <a16:creationId xmlns:a16="http://schemas.microsoft.com/office/drawing/2014/main" id="{6FE0FDBD-AE86-9595-0A27-5B74ED997462}"/>
              </a:ext>
            </a:extLst>
          </p:cNvPr>
          <p:cNvSpPr/>
          <p:nvPr/>
        </p:nvSpPr>
        <p:spPr>
          <a:xfrm rot="16200000">
            <a:off x="1393312" y="4511893"/>
            <a:ext cx="89831" cy="89831"/>
          </a:xfrm>
          <a:prstGeom prst="rect">
            <a:avLst/>
          </a:prstGeom>
          <a:solidFill>
            <a:srgbClr val="5C6BC0"/>
          </a:solidFill>
          <a:ln w="9525">
            <a:solidFill>
              <a:srgbClr val="1A23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40"/>
          </a:p>
        </p:txBody>
      </p:sp>
      <p:graphicFrame>
        <p:nvGraphicFramePr>
          <p:cNvPr id="295" name="Table 33">
            <a:extLst>
              <a:ext uri="{FF2B5EF4-FFF2-40B4-BE49-F238E27FC236}">
                <a16:creationId xmlns:a16="http://schemas.microsoft.com/office/drawing/2014/main" id="{183B32EE-3A82-1CEC-433A-0A59B3746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960333"/>
              </p:ext>
            </p:extLst>
          </p:nvPr>
        </p:nvGraphicFramePr>
        <p:xfrm>
          <a:off x="2314434" y="3477044"/>
          <a:ext cx="88897" cy="2682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897">
                  <a:extLst>
                    <a:ext uri="{9D8B030D-6E8A-4147-A177-3AD203B41FA5}">
                      <a16:colId xmlns:a16="http://schemas.microsoft.com/office/drawing/2014/main" val="237818437"/>
                    </a:ext>
                  </a:extLst>
                </a:gridCol>
              </a:tblGrid>
              <a:tr h="8942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6B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51536"/>
                  </a:ext>
                </a:extLst>
              </a:tr>
              <a:tr h="8942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6B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330928"/>
                  </a:ext>
                </a:extLst>
              </a:tr>
              <a:tr h="8942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6B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84415"/>
                  </a:ext>
                </a:extLst>
              </a:tr>
            </a:tbl>
          </a:graphicData>
        </a:graphic>
      </p:graphicFrame>
      <p:graphicFrame>
        <p:nvGraphicFramePr>
          <p:cNvPr id="297" name="Table 33">
            <a:extLst>
              <a:ext uri="{FF2B5EF4-FFF2-40B4-BE49-F238E27FC236}">
                <a16:creationId xmlns:a16="http://schemas.microsoft.com/office/drawing/2014/main" id="{33045D47-FBCE-5287-6EAE-77C0F9CCE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70593"/>
              </p:ext>
            </p:extLst>
          </p:nvPr>
        </p:nvGraphicFramePr>
        <p:xfrm>
          <a:off x="2313934" y="3755291"/>
          <a:ext cx="88897" cy="2682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897">
                  <a:extLst>
                    <a:ext uri="{9D8B030D-6E8A-4147-A177-3AD203B41FA5}">
                      <a16:colId xmlns:a16="http://schemas.microsoft.com/office/drawing/2014/main" val="237818437"/>
                    </a:ext>
                  </a:extLst>
                </a:gridCol>
              </a:tblGrid>
              <a:tr h="89422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E57373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7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51536"/>
                  </a:ext>
                </a:extLst>
              </a:tr>
              <a:tr h="89422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E57373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7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330928"/>
                  </a:ext>
                </a:extLst>
              </a:tr>
              <a:tr h="89422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E57373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7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84415"/>
                  </a:ext>
                </a:extLst>
              </a:tr>
            </a:tbl>
          </a:graphicData>
        </a:graphic>
      </p:graphicFrame>
      <p:graphicFrame>
        <p:nvGraphicFramePr>
          <p:cNvPr id="298" name="Table 33">
            <a:extLst>
              <a:ext uri="{FF2B5EF4-FFF2-40B4-BE49-F238E27FC236}">
                <a16:creationId xmlns:a16="http://schemas.microsoft.com/office/drawing/2014/main" id="{DE1E7740-CF21-6B9A-C619-09DE3C8F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511295"/>
              </p:ext>
            </p:extLst>
          </p:nvPr>
        </p:nvGraphicFramePr>
        <p:xfrm>
          <a:off x="2313934" y="4033306"/>
          <a:ext cx="88897" cy="2682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897">
                  <a:extLst>
                    <a:ext uri="{9D8B030D-6E8A-4147-A177-3AD203B41FA5}">
                      <a16:colId xmlns:a16="http://schemas.microsoft.com/office/drawing/2014/main" val="237818437"/>
                    </a:ext>
                  </a:extLst>
                </a:gridCol>
              </a:tblGrid>
              <a:tr h="89422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E57373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57F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57F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57F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7F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0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51536"/>
                  </a:ext>
                </a:extLst>
              </a:tr>
              <a:tr h="89422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E57373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57F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57F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57F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7F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0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330928"/>
                  </a:ext>
                </a:extLst>
              </a:tr>
              <a:tr h="89422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E57373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57F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57F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57F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7F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0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84415"/>
                  </a:ext>
                </a:extLst>
              </a:tr>
            </a:tbl>
          </a:graphicData>
        </a:graphic>
      </p:graphicFrame>
      <p:sp>
        <p:nvSpPr>
          <p:cNvPr id="333" name="Right Brace 332">
            <a:extLst>
              <a:ext uri="{FF2B5EF4-FFF2-40B4-BE49-F238E27FC236}">
                <a16:creationId xmlns:a16="http://schemas.microsoft.com/office/drawing/2014/main" id="{5642A3DC-EC87-3846-7D66-A3A928C66957}"/>
              </a:ext>
            </a:extLst>
          </p:cNvPr>
          <p:cNvSpPr/>
          <p:nvPr/>
        </p:nvSpPr>
        <p:spPr>
          <a:xfrm>
            <a:off x="4320801" y="2697831"/>
            <a:ext cx="133418" cy="3852559"/>
          </a:xfrm>
          <a:prstGeom prst="rightBrace">
            <a:avLst>
              <a:gd name="adj1" fmla="val 8333"/>
              <a:gd name="adj2" fmla="val 46891"/>
            </a:avLst>
          </a:prstGeom>
          <a:ln>
            <a:solidFill>
              <a:srgbClr val="BBDE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ight Brace 333">
            <a:extLst>
              <a:ext uri="{FF2B5EF4-FFF2-40B4-BE49-F238E27FC236}">
                <a16:creationId xmlns:a16="http://schemas.microsoft.com/office/drawing/2014/main" id="{ACFF6948-3270-489E-BCC1-5E6DB9BC5F6A}"/>
              </a:ext>
            </a:extLst>
          </p:cNvPr>
          <p:cNvSpPr/>
          <p:nvPr/>
        </p:nvSpPr>
        <p:spPr>
          <a:xfrm>
            <a:off x="4323418" y="380026"/>
            <a:ext cx="140257" cy="2230525"/>
          </a:xfrm>
          <a:prstGeom prst="rightBrace">
            <a:avLst>
              <a:gd name="adj1" fmla="val 8333"/>
              <a:gd name="adj2" fmla="val 48374"/>
            </a:avLst>
          </a:prstGeom>
          <a:ln>
            <a:solidFill>
              <a:srgbClr val="FFCD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26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447</TotalTime>
  <Words>75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T</dc:creator>
  <cp:lastModifiedBy>Mehrdad Rafie</cp:lastModifiedBy>
  <cp:revision>9</cp:revision>
  <dcterms:created xsi:type="dcterms:W3CDTF">2023-01-31T12:02:50Z</dcterms:created>
  <dcterms:modified xsi:type="dcterms:W3CDTF">2023-03-04T07:31:29Z</dcterms:modified>
</cp:coreProperties>
</file>