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37E"/>
    <a:srgbClr val="757575"/>
    <a:srgbClr val="B71C1C"/>
    <a:srgbClr val="9E9E9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9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8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9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A12B-8E2A-430F-80E2-566FC727DD1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8422-F603-4292-949E-44D4796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467127-AA69-1207-218E-F9148BC90C0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552914" y="366460"/>
            <a:ext cx="1389158" cy="527433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17EBB3-EB3F-BA95-84B8-17D0B3655C7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552914" y="1360624"/>
            <a:ext cx="1389158" cy="470701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D62F2-CAE8-BBFD-8962-DC8B69070FC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1552914" y="2296530"/>
            <a:ext cx="1389158" cy="525064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1544B9-546E-A171-7BE8-0012C8A9B6AF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1552914" y="893893"/>
            <a:ext cx="1389158" cy="466731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652CFE-8D90-E600-00CD-10DF763A1A06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552914" y="893893"/>
            <a:ext cx="1389158" cy="1402637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5E0905-7470-2C4A-2EA1-17B90B9A0A3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552914" y="1831325"/>
            <a:ext cx="1389158" cy="465205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2E5860-050E-25A9-764D-A41B97F29527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552914" y="2821594"/>
            <a:ext cx="1389158" cy="407503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15BD8A-6EBC-892A-EF86-7CE9B3EDC57C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552914" y="1831325"/>
            <a:ext cx="1389158" cy="1397772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120A71-0D47-09A3-1353-DD157C4FFB1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552914" y="893893"/>
            <a:ext cx="1389158" cy="2335204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49F374-465A-220D-9BE2-5E7D095BA458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1552914" y="366460"/>
            <a:ext cx="1389158" cy="1464865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8278D8-1A65-BABE-38CD-E002CF0608F6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552914" y="366460"/>
            <a:ext cx="1389158" cy="2455134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B40785-2AAC-81CA-2BBE-96D7C193DC76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552914" y="1360624"/>
            <a:ext cx="1389158" cy="1460970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A80178-60F4-2732-EF58-41524311DBA4}"/>
              </a:ext>
            </a:extLst>
          </p:cNvPr>
          <p:cNvCxnSpPr>
            <a:cxnSpLocks/>
            <a:stCxn id="68" idx="6"/>
            <a:endCxn id="15" idx="2"/>
          </p:cNvCxnSpPr>
          <p:nvPr/>
        </p:nvCxnSpPr>
        <p:spPr>
          <a:xfrm>
            <a:off x="5483230" y="366460"/>
            <a:ext cx="1265753" cy="916402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556AD2-B1E7-8D39-FE32-30538F1463A7}"/>
              </a:ext>
            </a:extLst>
          </p:cNvPr>
          <p:cNvCxnSpPr>
            <a:cxnSpLocks/>
            <a:stCxn id="68" idx="6"/>
            <a:endCxn id="16" idx="2"/>
          </p:cNvCxnSpPr>
          <p:nvPr/>
        </p:nvCxnSpPr>
        <p:spPr>
          <a:xfrm>
            <a:off x="5483230" y="366460"/>
            <a:ext cx="1265753" cy="2001662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11EF1F-8FCC-694C-80F5-1F1394CA3EB3}"/>
              </a:ext>
            </a:extLst>
          </p:cNvPr>
          <p:cNvCxnSpPr>
            <a:cxnSpLocks/>
            <a:stCxn id="69" idx="6"/>
            <a:endCxn id="16" idx="2"/>
          </p:cNvCxnSpPr>
          <p:nvPr/>
        </p:nvCxnSpPr>
        <p:spPr>
          <a:xfrm>
            <a:off x="5483230" y="1360624"/>
            <a:ext cx="1265753" cy="1007498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CC8046-FE04-73F5-BC12-432C50DFD725}"/>
              </a:ext>
            </a:extLst>
          </p:cNvPr>
          <p:cNvCxnSpPr>
            <a:cxnSpLocks/>
            <a:stCxn id="70" idx="6"/>
            <a:endCxn id="16" idx="2"/>
          </p:cNvCxnSpPr>
          <p:nvPr/>
        </p:nvCxnSpPr>
        <p:spPr>
          <a:xfrm>
            <a:off x="5483230" y="2286392"/>
            <a:ext cx="1265753" cy="81730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9E4E8C4-548E-8A48-95C5-0D9A1F71D252}"/>
              </a:ext>
            </a:extLst>
          </p:cNvPr>
          <p:cNvCxnSpPr>
            <a:cxnSpLocks/>
            <a:stCxn id="71" idx="6"/>
            <a:endCxn id="16" idx="2"/>
          </p:cNvCxnSpPr>
          <p:nvPr/>
        </p:nvCxnSpPr>
        <p:spPr>
          <a:xfrm flipV="1">
            <a:off x="5483230" y="2368122"/>
            <a:ext cx="1265753" cy="860975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495BBF8-7769-CD1D-769B-15AF9EF547F8}"/>
              </a:ext>
            </a:extLst>
          </p:cNvPr>
          <p:cNvCxnSpPr>
            <a:cxnSpLocks/>
            <a:stCxn id="69" idx="6"/>
            <a:endCxn id="15" idx="2"/>
          </p:cNvCxnSpPr>
          <p:nvPr/>
        </p:nvCxnSpPr>
        <p:spPr>
          <a:xfrm flipV="1">
            <a:off x="5483230" y="1282862"/>
            <a:ext cx="1265753" cy="77762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670CB4C-D1C9-1742-79F1-4C17D556C11E}"/>
              </a:ext>
            </a:extLst>
          </p:cNvPr>
          <p:cNvCxnSpPr>
            <a:cxnSpLocks/>
            <a:stCxn id="70" idx="6"/>
            <a:endCxn id="15" idx="2"/>
          </p:cNvCxnSpPr>
          <p:nvPr/>
        </p:nvCxnSpPr>
        <p:spPr>
          <a:xfrm flipV="1">
            <a:off x="5483230" y="1282862"/>
            <a:ext cx="1265753" cy="1003530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A705A3-C568-255A-43B7-D2CFF497AD6D}"/>
              </a:ext>
            </a:extLst>
          </p:cNvPr>
          <p:cNvCxnSpPr>
            <a:cxnSpLocks/>
            <a:stCxn id="71" idx="6"/>
            <a:endCxn id="15" idx="2"/>
          </p:cNvCxnSpPr>
          <p:nvPr/>
        </p:nvCxnSpPr>
        <p:spPr>
          <a:xfrm flipV="1">
            <a:off x="5483230" y="1282862"/>
            <a:ext cx="1265753" cy="1946235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5AFA66-049B-F4D5-5B4F-5E57F45947D1}"/>
              </a:ext>
            </a:extLst>
          </p:cNvPr>
          <p:cNvCxnSpPr>
            <a:cxnSpLocks/>
            <a:stCxn id="10" idx="6"/>
            <a:endCxn id="68" idx="2"/>
          </p:cNvCxnSpPr>
          <p:nvPr/>
        </p:nvCxnSpPr>
        <p:spPr>
          <a:xfrm>
            <a:off x="3518072" y="366460"/>
            <a:ext cx="1389158" cy="0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8069E67-50D6-655D-5803-134EED5DC633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>
            <a:off x="3518072" y="1360624"/>
            <a:ext cx="1389158" cy="0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D34B218-99D4-3829-2057-76EB319DEC7F}"/>
              </a:ext>
            </a:extLst>
          </p:cNvPr>
          <p:cNvCxnSpPr>
            <a:cxnSpLocks/>
            <a:stCxn id="12" idx="6"/>
            <a:endCxn id="70" idx="2"/>
          </p:cNvCxnSpPr>
          <p:nvPr/>
        </p:nvCxnSpPr>
        <p:spPr>
          <a:xfrm flipV="1">
            <a:off x="3518072" y="2286393"/>
            <a:ext cx="1389158" cy="10138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FF1D303-F23C-22FD-B1F7-A2E6474A2333}"/>
              </a:ext>
            </a:extLst>
          </p:cNvPr>
          <p:cNvCxnSpPr>
            <a:cxnSpLocks/>
            <a:stCxn id="13" idx="6"/>
            <a:endCxn id="71" idx="2"/>
          </p:cNvCxnSpPr>
          <p:nvPr/>
        </p:nvCxnSpPr>
        <p:spPr>
          <a:xfrm>
            <a:off x="3518072" y="3229097"/>
            <a:ext cx="1389158" cy="0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7EEBEA9-9D9B-043D-2526-A065D03E3647}"/>
              </a:ext>
            </a:extLst>
          </p:cNvPr>
          <p:cNvCxnSpPr>
            <a:cxnSpLocks/>
            <a:stCxn id="10" idx="6"/>
            <a:endCxn id="71" idx="2"/>
          </p:cNvCxnSpPr>
          <p:nvPr/>
        </p:nvCxnSpPr>
        <p:spPr>
          <a:xfrm>
            <a:off x="3518072" y="366460"/>
            <a:ext cx="1389158" cy="2862637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07799A1-BCDB-F700-052B-DDA90D4B6465}"/>
              </a:ext>
            </a:extLst>
          </p:cNvPr>
          <p:cNvCxnSpPr>
            <a:cxnSpLocks/>
            <a:stCxn id="10" idx="6"/>
            <a:endCxn id="70" idx="2"/>
          </p:cNvCxnSpPr>
          <p:nvPr/>
        </p:nvCxnSpPr>
        <p:spPr>
          <a:xfrm>
            <a:off x="3518072" y="366460"/>
            <a:ext cx="1389158" cy="1919932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439FD7F-AEBA-4BFD-1B0C-606396615B14}"/>
              </a:ext>
            </a:extLst>
          </p:cNvPr>
          <p:cNvCxnSpPr>
            <a:cxnSpLocks/>
            <a:stCxn id="10" idx="6"/>
            <a:endCxn id="69" idx="2"/>
          </p:cNvCxnSpPr>
          <p:nvPr/>
        </p:nvCxnSpPr>
        <p:spPr>
          <a:xfrm>
            <a:off x="3518072" y="366460"/>
            <a:ext cx="1389158" cy="994164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EE82BA6-0AC3-173B-8B14-6AF703301DBA}"/>
              </a:ext>
            </a:extLst>
          </p:cNvPr>
          <p:cNvCxnSpPr>
            <a:cxnSpLocks/>
            <a:stCxn id="11" idx="6"/>
            <a:endCxn id="68" idx="2"/>
          </p:cNvCxnSpPr>
          <p:nvPr/>
        </p:nvCxnSpPr>
        <p:spPr>
          <a:xfrm flipV="1">
            <a:off x="3518072" y="366460"/>
            <a:ext cx="1389158" cy="994164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16A1499-7FB4-DE03-708F-A6F45D2B0965}"/>
              </a:ext>
            </a:extLst>
          </p:cNvPr>
          <p:cNvCxnSpPr>
            <a:cxnSpLocks/>
            <a:stCxn id="12" idx="6"/>
            <a:endCxn id="68" idx="2"/>
          </p:cNvCxnSpPr>
          <p:nvPr/>
        </p:nvCxnSpPr>
        <p:spPr>
          <a:xfrm flipV="1">
            <a:off x="3518072" y="366460"/>
            <a:ext cx="1389158" cy="1930070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4BBD9DE-C5B0-A581-F28B-A759D56C5706}"/>
              </a:ext>
            </a:extLst>
          </p:cNvPr>
          <p:cNvCxnSpPr>
            <a:cxnSpLocks/>
            <a:stCxn id="13" idx="6"/>
            <a:endCxn id="68" idx="2"/>
          </p:cNvCxnSpPr>
          <p:nvPr/>
        </p:nvCxnSpPr>
        <p:spPr>
          <a:xfrm flipV="1">
            <a:off x="3518072" y="366460"/>
            <a:ext cx="1389158" cy="2862637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FF5E179-4F86-F7F9-C7D2-EE34CE8C146E}"/>
              </a:ext>
            </a:extLst>
          </p:cNvPr>
          <p:cNvCxnSpPr>
            <a:cxnSpLocks/>
            <a:stCxn id="13" idx="6"/>
            <a:endCxn id="69" idx="2"/>
          </p:cNvCxnSpPr>
          <p:nvPr/>
        </p:nvCxnSpPr>
        <p:spPr>
          <a:xfrm flipV="1">
            <a:off x="3518072" y="1360624"/>
            <a:ext cx="1389158" cy="1868473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0402CC1-FEFF-820C-A453-A437913736C2}"/>
              </a:ext>
            </a:extLst>
          </p:cNvPr>
          <p:cNvCxnSpPr>
            <a:cxnSpLocks/>
            <a:stCxn id="13" idx="6"/>
            <a:endCxn id="70" idx="2"/>
          </p:cNvCxnSpPr>
          <p:nvPr/>
        </p:nvCxnSpPr>
        <p:spPr>
          <a:xfrm flipV="1">
            <a:off x="3518072" y="2286392"/>
            <a:ext cx="1389158" cy="942705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42370B0-04C9-1965-8093-288429809000}"/>
              </a:ext>
            </a:extLst>
          </p:cNvPr>
          <p:cNvCxnSpPr>
            <a:cxnSpLocks/>
            <a:stCxn id="12" idx="6"/>
            <a:endCxn id="69" idx="2"/>
          </p:cNvCxnSpPr>
          <p:nvPr/>
        </p:nvCxnSpPr>
        <p:spPr>
          <a:xfrm flipV="1">
            <a:off x="3518072" y="1360624"/>
            <a:ext cx="1389158" cy="935906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F3C9738-5C59-1564-33ED-69EDBEC5D219}"/>
              </a:ext>
            </a:extLst>
          </p:cNvPr>
          <p:cNvCxnSpPr>
            <a:cxnSpLocks/>
            <a:stCxn id="12" idx="6"/>
            <a:endCxn id="71" idx="2"/>
          </p:cNvCxnSpPr>
          <p:nvPr/>
        </p:nvCxnSpPr>
        <p:spPr>
          <a:xfrm>
            <a:off x="3518072" y="2296530"/>
            <a:ext cx="1389158" cy="932567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FD88A0E-E3EF-E135-AD04-C53CC1B21C82}"/>
              </a:ext>
            </a:extLst>
          </p:cNvPr>
          <p:cNvCxnSpPr>
            <a:cxnSpLocks/>
            <a:stCxn id="11" idx="6"/>
            <a:endCxn id="71" idx="2"/>
          </p:cNvCxnSpPr>
          <p:nvPr/>
        </p:nvCxnSpPr>
        <p:spPr>
          <a:xfrm>
            <a:off x="3518072" y="1360624"/>
            <a:ext cx="1389158" cy="1868473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98C2C16-2B90-09FA-9125-DB90928C420C}"/>
              </a:ext>
            </a:extLst>
          </p:cNvPr>
          <p:cNvCxnSpPr>
            <a:cxnSpLocks/>
            <a:stCxn id="11" idx="6"/>
            <a:endCxn id="70" idx="2"/>
          </p:cNvCxnSpPr>
          <p:nvPr/>
        </p:nvCxnSpPr>
        <p:spPr>
          <a:xfrm>
            <a:off x="3518072" y="1360624"/>
            <a:ext cx="1389158" cy="925768"/>
          </a:xfrm>
          <a:prstGeom prst="straightConnector1">
            <a:avLst/>
          </a:prstGeom>
          <a:ln w="127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A5F20A-F808-3C0D-AD23-A0EC717A7E21}"/>
              </a:ext>
            </a:extLst>
          </p:cNvPr>
          <p:cNvSpPr/>
          <p:nvPr/>
        </p:nvSpPr>
        <p:spPr>
          <a:xfrm>
            <a:off x="2942072" y="78460"/>
            <a:ext cx="576000" cy="576000"/>
          </a:xfrm>
          <a:prstGeom prst="ellipse">
            <a:avLst/>
          </a:prstGeom>
          <a:noFill/>
          <a:ln w="38100"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CAFD73-C6A1-75B9-178F-21375D5B6915}"/>
              </a:ext>
            </a:extLst>
          </p:cNvPr>
          <p:cNvSpPr/>
          <p:nvPr/>
        </p:nvSpPr>
        <p:spPr>
          <a:xfrm>
            <a:off x="2942072" y="1072624"/>
            <a:ext cx="576000" cy="576000"/>
          </a:xfrm>
          <a:prstGeom prst="ellipse">
            <a:avLst/>
          </a:prstGeom>
          <a:noFill/>
          <a:ln w="38100"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B86310-4FD5-7092-2A8B-A2B5B8B74740}"/>
              </a:ext>
            </a:extLst>
          </p:cNvPr>
          <p:cNvSpPr/>
          <p:nvPr/>
        </p:nvSpPr>
        <p:spPr>
          <a:xfrm>
            <a:off x="2942072" y="2008530"/>
            <a:ext cx="576000" cy="576000"/>
          </a:xfrm>
          <a:prstGeom prst="ellipse">
            <a:avLst/>
          </a:prstGeom>
          <a:noFill/>
          <a:ln w="38100"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A7F62-FAB9-AD9C-19FA-0E1CDF66B1C1}"/>
              </a:ext>
            </a:extLst>
          </p:cNvPr>
          <p:cNvSpPr/>
          <p:nvPr/>
        </p:nvSpPr>
        <p:spPr>
          <a:xfrm>
            <a:off x="2942072" y="2941097"/>
            <a:ext cx="576000" cy="576000"/>
          </a:xfrm>
          <a:prstGeom prst="ellipse">
            <a:avLst/>
          </a:prstGeom>
          <a:noFill/>
          <a:ln w="38100"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812C288-8D91-3531-CC4F-A4F867F56D35}"/>
              </a:ext>
            </a:extLst>
          </p:cNvPr>
          <p:cNvSpPr/>
          <p:nvPr/>
        </p:nvSpPr>
        <p:spPr>
          <a:xfrm>
            <a:off x="4907230" y="78460"/>
            <a:ext cx="576000" cy="576000"/>
          </a:xfrm>
          <a:prstGeom prst="ellipse">
            <a:avLst/>
          </a:prstGeom>
          <a:noFill/>
          <a:ln w="38100"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754AE2A-5430-AB6B-0DF3-512F6B9C88D2}"/>
              </a:ext>
            </a:extLst>
          </p:cNvPr>
          <p:cNvSpPr/>
          <p:nvPr/>
        </p:nvSpPr>
        <p:spPr>
          <a:xfrm>
            <a:off x="4907230" y="1072624"/>
            <a:ext cx="576000" cy="576000"/>
          </a:xfrm>
          <a:prstGeom prst="ellipse">
            <a:avLst/>
          </a:prstGeom>
          <a:noFill/>
          <a:ln w="38100"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8542E2-009A-9CBF-F1C4-CA172A009BEF}"/>
              </a:ext>
            </a:extLst>
          </p:cNvPr>
          <p:cNvSpPr/>
          <p:nvPr/>
        </p:nvSpPr>
        <p:spPr>
          <a:xfrm>
            <a:off x="4907230" y="1998392"/>
            <a:ext cx="576000" cy="576000"/>
          </a:xfrm>
          <a:prstGeom prst="ellipse">
            <a:avLst/>
          </a:prstGeom>
          <a:noFill/>
          <a:ln w="38100"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9DE440E-C355-9384-80DF-A18819EC9B29}"/>
              </a:ext>
            </a:extLst>
          </p:cNvPr>
          <p:cNvSpPr/>
          <p:nvPr/>
        </p:nvSpPr>
        <p:spPr>
          <a:xfrm>
            <a:off x="4907230" y="2941097"/>
            <a:ext cx="576000" cy="576000"/>
          </a:xfrm>
          <a:prstGeom prst="ellipse">
            <a:avLst/>
          </a:prstGeom>
          <a:noFill/>
          <a:ln w="38100"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ECB8FB-1C03-CC7E-F9E6-B54F3B5F61FC}"/>
              </a:ext>
            </a:extLst>
          </p:cNvPr>
          <p:cNvSpPr/>
          <p:nvPr/>
        </p:nvSpPr>
        <p:spPr>
          <a:xfrm>
            <a:off x="6748983" y="994862"/>
            <a:ext cx="576000" cy="576000"/>
          </a:xfrm>
          <a:prstGeom prst="ellipse">
            <a:avLst/>
          </a:prstGeom>
          <a:noFill/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E4F04C-C5A4-0371-FAF2-23783626C5F6}"/>
              </a:ext>
            </a:extLst>
          </p:cNvPr>
          <p:cNvSpPr/>
          <p:nvPr/>
        </p:nvSpPr>
        <p:spPr>
          <a:xfrm>
            <a:off x="6748983" y="2080122"/>
            <a:ext cx="576000" cy="576000"/>
          </a:xfrm>
          <a:prstGeom prst="ellipse">
            <a:avLst/>
          </a:prstGeom>
          <a:noFill/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43602A-2410-AEAD-7F9E-BE5C92815A29}"/>
              </a:ext>
            </a:extLst>
          </p:cNvPr>
          <p:cNvSpPr/>
          <p:nvPr/>
        </p:nvSpPr>
        <p:spPr>
          <a:xfrm>
            <a:off x="976914" y="605893"/>
            <a:ext cx="576000" cy="576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A237E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029F0B-9481-43DB-CEC7-E240D25F1608}"/>
              </a:ext>
            </a:extLst>
          </p:cNvPr>
          <p:cNvSpPr/>
          <p:nvPr/>
        </p:nvSpPr>
        <p:spPr>
          <a:xfrm>
            <a:off x="976914" y="1543325"/>
            <a:ext cx="576000" cy="576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A237E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9FD396-11B8-5E91-9BF0-A44D466DBBCA}"/>
              </a:ext>
            </a:extLst>
          </p:cNvPr>
          <p:cNvSpPr/>
          <p:nvPr/>
        </p:nvSpPr>
        <p:spPr>
          <a:xfrm>
            <a:off x="976914" y="2533594"/>
            <a:ext cx="576000" cy="576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A237E"/>
                </a:solidFill>
              </a:ln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422C92A-37B2-8A0F-CD8F-984952F7466E}"/>
              </a:ext>
            </a:extLst>
          </p:cNvPr>
          <p:cNvSpPr txBox="1"/>
          <p:nvPr/>
        </p:nvSpPr>
        <p:spPr>
          <a:xfrm>
            <a:off x="388289" y="3680495"/>
            <a:ext cx="163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1A237E"/>
                </a:solidFill>
                <a:cs typeface="B Zar" panose="00000400000000000000" pitchFamily="2" charset="-78"/>
              </a:rPr>
              <a:t>لایه‌ی ورودی</a:t>
            </a:r>
            <a:endParaRPr lang="en-US" sz="2800" dirty="0">
              <a:solidFill>
                <a:srgbClr val="1A237E"/>
              </a:solidFill>
              <a:cs typeface="B Zar" panose="00000400000000000000" pitchFamily="2" charset="-78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90B5586-8F1B-EC5F-1628-383BAA85F8D3}"/>
              </a:ext>
            </a:extLst>
          </p:cNvPr>
          <p:cNvSpPr txBox="1"/>
          <p:nvPr/>
        </p:nvSpPr>
        <p:spPr>
          <a:xfrm>
            <a:off x="3271223" y="3664020"/>
            <a:ext cx="19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757575"/>
                </a:solidFill>
                <a:cs typeface="B Zar" panose="00000400000000000000" pitchFamily="2" charset="-78"/>
              </a:rPr>
              <a:t>لایه‌ی میانی</a:t>
            </a:r>
            <a:endParaRPr lang="en-US" sz="2800" dirty="0">
              <a:solidFill>
                <a:srgbClr val="757575"/>
              </a:solidFill>
              <a:cs typeface="B Zar" panose="00000400000000000000" pitchFamily="2" charset="-78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ACE6C97-8DE0-DB58-5E2D-C485F3799A99}"/>
              </a:ext>
            </a:extLst>
          </p:cNvPr>
          <p:cNvSpPr txBox="1"/>
          <p:nvPr/>
        </p:nvSpPr>
        <p:spPr>
          <a:xfrm>
            <a:off x="6124269" y="3659220"/>
            <a:ext cx="183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rgbClr val="B71C1C"/>
                </a:solidFill>
                <a:cs typeface="B Zar" panose="00000400000000000000" pitchFamily="2" charset="-78"/>
              </a:rPr>
              <a:t>لایه‌ی خروجی</a:t>
            </a:r>
            <a:endParaRPr lang="en-US" sz="2800" dirty="0">
              <a:solidFill>
                <a:srgbClr val="B71C1C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712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Mehrdad Rafie</cp:lastModifiedBy>
  <cp:revision>18</cp:revision>
  <dcterms:created xsi:type="dcterms:W3CDTF">2023-01-18T20:02:58Z</dcterms:created>
  <dcterms:modified xsi:type="dcterms:W3CDTF">2023-02-24T12:17:17Z</dcterms:modified>
</cp:coreProperties>
</file>