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1C"/>
    <a:srgbClr val="1A237E"/>
    <a:srgbClr val="616161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150" d="100"/>
          <a:sy n="150" d="100"/>
        </p:scale>
        <p:origin x="282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604167-E0FA-8E53-EB9A-4AA72AD3078B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1182243" y="340447"/>
            <a:ext cx="934127" cy="1024199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856A7-8A26-6820-F278-727172F1895B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182243" y="1364646"/>
            <a:ext cx="934127" cy="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968A93-1BBA-AC96-7E90-1384C44919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1182243" y="1364646"/>
            <a:ext cx="934127" cy="102934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F99129-1A60-8481-0846-16A1F0C6CB9E}"/>
              </a:ext>
            </a:extLst>
          </p:cNvPr>
          <p:cNvSpPr/>
          <p:nvPr/>
        </p:nvSpPr>
        <p:spPr>
          <a:xfrm>
            <a:off x="606243" y="52447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1F1014-3535-8196-8A56-3A8EE40999E3}"/>
              </a:ext>
            </a:extLst>
          </p:cNvPr>
          <p:cNvSpPr/>
          <p:nvPr/>
        </p:nvSpPr>
        <p:spPr>
          <a:xfrm>
            <a:off x="606243" y="1076646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01561B-0109-2425-FEFB-CF77F087B5C7}"/>
              </a:ext>
            </a:extLst>
          </p:cNvPr>
          <p:cNvSpPr/>
          <p:nvPr/>
        </p:nvSpPr>
        <p:spPr>
          <a:xfrm>
            <a:off x="606243" y="2105991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D107E-C108-A56F-BEE1-45AF02CAF887}"/>
              </a:ext>
            </a:extLst>
          </p:cNvPr>
          <p:cNvSpPr txBox="1"/>
          <p:nvPr/>
        </p:nvSpPr>
        <p:spPr>
          <a:xfrm>
            <a:off x="675126" y="88764"/>
            <a:ext cx="45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000F6-C59A-70E4-213F-A885A8200368}"/>
              </a:ext>
            </a:extLst>
          </p:cNvPr>
          <p:cNvSpPr txBox="1"/>
          <p:nvPr/>
        </p:nvSpPr>
        <p:spPr>
          <a:xfrm>
            <a:off x="656184" y="1118767"/>
            <a:ext cx="47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F49596-B3C8-8BDD-2358-E98535934894}"/>
              </a:ext>
            </a:extLst>
          </p:cNvPr>
          <p:cNvSpPr txBox="1"/>
          <p:nvPr/>
        </p:nvSpPr>
        <p:spPr>
          <a:xfrm>
            <a:off x="697230" y="2144091"/>
            <a:ext cx="40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1BE41-FFBB-28BC-2104-03B5919C0748}"/>
              </a:ext>
            </a:extLst>
          </p:cNvPr>
          <p:cNvSpPr txBox="1"/>
          <p:nvPr/>
        </p:nvSpPr>
        <p:spPr>
          <a:xfrm>
            <a:off x="2059226" y="1144167"/>
            <a:ext cx="77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05038-D1CB-105E-122B-94AC60B395B8}"/>
              </a:ext>
            </a:extLst>
          </p:cNvPr>
          <p:cNvSpPr txBox="1"/>
          <p:nvPr/>
        </p:nvSpPr>
        <p:spPr>
          <a:xfrm>
            <a:off x="1373807" y="556441"/>
            <a:ext cx="4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622E99-7943-E332-318B-C8CD3F87D28D}"/>
              </a:ext>
            </a:extLst>
          </p:cNvPr>
          <p:cNvSpPr txBox="1"/>
          <p:nvPr/>
        </p:nvSpPr>
        <p:spPr>
          <a:xfrm>
            <a:off x="1392833" y="1136046"/>
            <a:ext cx="46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B3145-8A4F-35F7-480E-F85BDB28E377}"/>
              </a:ext>
            </a:extLst>
          </p:cNvPr>
          <p:cNvSpPr txBox="1"/>
          <p:nvPr/>
        </p:nvSpPr>
        <p:spPr>
          <a:xfrm>
            <a:off x="1392833" y="1729771"/>
            <a:ext cx="48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29C3894-BFB3-D7F8-8E1C-1CB592AC7BC5}"/>
              </a:ext>
            </a:extLst>
          </p:cNvPr>
          <p:cNvSpPr/>
          <p:nvPr/>
        </p:nvSpPr>
        <p:spPr>
          <a:xfrm>
            <a:off x="3389759" y="1083600"/>
            <a:ext cx="979698" cy="576000"/>
          </a:xfrm>
          <a:prstGeom prst="roundRect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D7C3DC-88E5-4859-C922-1A2C7F2F14C6}"/>
              </a:ext>
            </a:extLst>
          </p:cNvPr>
          <p:cNvSpPr txBox="1"/>
          <p:nvPr/>
        </p:nvSpPr>
        <p:spPr>
          <a:xfrm>
            <a:off x="3369488" y="1130951"/>
            <a:ext cx="97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تابع فعال‌ساز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9CE90A-27CB-9E5D-A52A-EA7826CC8EB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2772236" y="1364646"/>
            <a:ext cx="617523" cy="6954"/>
          </a:xfrm>
          <a:prstGeom prst="straightConnector1">
            <a:avLst/>
          </a:prstGeom>
          <a:ln w="1270"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D0DFE90-2252-4D43-9FDC-74DDE0D4E2CA}"/>
              </a:ext>
            </a:extLst>
          </p:cNvPr>
          <p:cNvSpPr/>
          <p:nvPr/>
        </p:nvSpPr>
        <p:spPr>
          <a:xfrm>
            <a:off x="2116370" y="1038083"/>
            <a:ext cx="655866" cy="653125"/>
          </a:xfrm>
          <a:prstGeom prst="ellipse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31D9139-FB6D-C926-CC69-391174DC4EB2}"/>
              </a:ext>
            </a:extLst>
          </p:cNvPr>
          <p:cNvCxnSpPr>
            <a:cxnSpLocks/>
            <a:stCxn id="56" idx="0"/>
          </p:cNvCxnSpPr>
          <p:nvPr/>
        </p:nvCxnSpPr>
        <p:spPr>
          <a:xfrm rot="16200000" flipV="1">
            <a:off x="2743210" y="-52798"/>
            <a:ext cx="354281" cy="1918516"/>
          </a:xfrm>
          <a:prstGeom prst="bentConnector2">
            <a:avLst/>
          </a:prstGeom>
          <a:ln w="3175"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EEEA597-5DE1-372C-01DB-541573747BCC}"/>
              </a:ext>
            </a:extLst>
          </p:cNvPr>
          <p:cNvSpPr txBox="1"/>
          <p:nvPr/>
        </p:nvSpPr>
        <p:spPr>
          <a:xfrm>
            <a:off x="1881371" y="326878"/>
            <a:ext cx="220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محاسبه‌ی خطا و اصلاح وزن‌ها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8</cp:revision>
  <dcterms:created xsi:type="dcterms:W3CDTF">2023-01-19T08:29:07Z</dcterms:created>
  <dcterms:modified xsi:type="dcterms:W3CDTF">2023-01-19T09:04:27Z</dcterms:modified>
</cp:coreProperties>
</file>