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288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1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480" y="2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299297"/>
            <a:ext cx="1554480" cy="636693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60543"/>
            <a:ext cx="1371600" cy="441537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8ECB-6AF8-4F06-B94E-4AA2F2951E5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D09C-F0E8-433D-A618-8EF0FD4E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7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8ECB-6AF8-4F06-B94E-4AA2F2951E5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D09C-F0E8-433D-A618-8EF0FD4E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97367"/>
            <a:ext cx="394335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97367"/>
            <a:ext cx="1160145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8ECB-6AF8-4F06-B94E-4AA2F2951E5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D09C-F0E8-433D-A618-8EF0FD4E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9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8ECB-6AF8-4F06-B94E-4AA2F2951E5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D09C-F0E8-433D-A618-8EF0FD4E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8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455930"/>
            <a:ext cx="1577340" cy="76073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1223857"/>
            <a:ext cx="1577340" cy="400050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/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8ECB-6AF8-4F06-B94E-4AA2F2951E5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D09C-F0E8-433D-A618-8EF0FD4E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2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486833"/>
            <a:ext cx="77724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486833"/>
            <a:ext cx="77724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8ECB-6AF8-4F06-B94E-4AA2F2951E5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D09C-F0E8-433D-A618-8EF0FD4E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1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97367"/>
            <a:ext cx="157734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448310"/>
            <a:ext cx="77366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668020"/>
            <a:ext cx="773668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448310"/>
            <a:ext cx="77747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668020"/>
            <a:ext cx="777478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8ECB-6AF8-4F06-B94E-4AA2F2951E5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D09C-F0E8-433D-A618-8EF0FD4E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6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8ECB-6AF8-4F06-B94E-4AA2F2951E5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D09C-F0E8-433D-A618-8EF0FD4E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1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8ECB-6AF8-4F06-B94E-4AA2F2951E5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D09C-F0E8-433D-A618-8EF0FD4E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6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263314"/>
            <a:ext cx="925830" cy="1299633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8ECB-6AF8-4F06-B94E-4AA2F2951E5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D09C-F0E8-433D-A618-8EF0FD4E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7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263314"/>
            <a:ext cx="925830" cy="1299633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8ECB-6AF8-4F06-B94E-4AA2F2951E5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D09C-F0E8-433D-A618-8EF0FD4E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2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97367"/>
            <a:ext cx="157734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486833"/>
            <a:ext cx="157734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68ECB-6AF8-4F06-B94E-4AA2F2951E5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D09C-F0E8-433D-A618-8EF0FD4E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7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دانلود لوگو (آرم) دانشگاه کاشان">
            <a:extLst>
              <a:ext uri="{FF2B5EF4-FFF2-40B4-BE49-F238E27FC236}">
                <a16:creationId xmlns:a16="http://schemas.microsoft.com/office/drawing/2014/main" id="{2F97BD97-5778-0F60-6A0C-C093B001E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7" y="0"/>
            <a:ext cx="166449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013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T</dc:creator>
  <cp:lastModifiedBy>M T</cp:lastModifiedBy>
  <cp:revision>4</cp:revision>
  <dcterms:created xsi:type="dcterms:W3CDTF">2023-01-31T21:17:55Z</dcterms:created>
  <dcterms:modified xsi:type="dcterms:W3CDTF">2023-01-31T21:22:40Z</dcterms:modified>
</cp:coreProperties>
</file>