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25.fntdata" ContentType="application/x-fontdata"/>
  <Override PartName="/ppt/fonts/font26.fntdata" ContentType="application/x-fontdata"/>
  <Override PartName="/ppt/fonts/font27.fntdata" ContentType="application/x-fontdata"/>
  <Override PartName="/ppt/fonts/font28.fntdata" ContentType="application/x-fontdata"/>
  <Override PartName="/ppt/fonts/font29.fntdata" ContentType="application/x-fontdata"/>
  <Override PartName="/ppt/fonts/font3.fntdata" ContentType="application/x-fontdata"/>
  <Override PartName="/ppt/fonts/font30.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17" r:id="rId6"/>
    <p:sldId id="316" r:id="rId7"/>
    <p:sldId id="297" r:id="rId8"/>
    <p:sldId id="299" r:id="rId9"/>
    <p:sldId id="259" r:id="rId10"/>
    <p:sldId id="298" r:id="rId11"/>
    <p:sldId id="300" r:id="rId12"/>
    <p:sldId id="308" r:id="rId13"/>
    <p:sldId id="301" r:id="rId14"/>
    <p:sldId id="310" r:id="rId15"/>
    <p:sldId id="305" r:id="rId16"/>
    <p:sldId id="309" r:id="rId17"/>
    <p:sldId id="313" r:id="rId18"/>
    <p:sldId id="311" r:id="rId19"/>
    <p:sldId id="268" r:id="rId20"/>
  </p:sldIdLst>
  <p:sldSz cx="9144000" cy="5143500"/>
  <p:notesSz cx="6858000" cy="9144000"/>
  <p:embeddedFontLst>
    <p:embeddedFont>
      <p:font typeface="Advent Pro SemiBold" charset="0"/>
      <p:regular r:id="rId24"/>
      <p:bold r:id="rId25"/>
    </p:embeddedFont>
    <p:embeddedFont>
      <p:font typeface="Proxima Nova" charset="0"/>
      <p:regular r:id="rId26"/>
      <p:bold r:id="rId27"/>
      <p:italic r:id="rId28"/>
      <p:boldItalic r:id="rId29"/>
    </p:embeddedFont>
    <p:embeddedFont>
      <p:font typeface="Roboto Medium" charset="0"/>
      <p:regular r:id="rId30"/>
      <p:bold r:id="rId31"/>
      <p:italic r:id="rId32"/>
      <p:boldItalic r:id="rId33"/>
    </p:embeddedFont>
    <p:embeddedFont>
      <p:font typeface="Amatic SC" charset="0"/>
      <p:regular r:id="rId34"/>
      <p:bold r:id="rId35"/>
    </p:embeddedFont>
    <p:embeddedFont>
      <p:font typeface="Fira Sans Extra Condensed Medium" charset="0"/>
      <p:regular r:id="rId36"/>
      <p:bold r:id="rId37"/>
      <p:italic r:id="rId38"/>
      <p:boldItalic r:id="rId39"/>
    </p:embeddedFont>
    <p:embeddedFont>
      <p:font typeface="Fira Sans Condensed Medium" charset="0"/>
      <p:regular r:id="rId40"/>
      <p:bold r:id="rId41"/>
      <p:italic r:id="rId42"/>
      <p:boldItalic r:id="rId43"/>
    </p:embeddedFont>
    <p:embeddedFont>
      <p:font typeface="Maven Pro" charset="0"/>
      <p:regular r:id="rId44"/>
      <p:bold r:id="rId45"/>
    </p:embeddedFont>
    <p:embeddedFont>
      <p:font typeface="Proxima Nova Semibold" charset="0"/>
      <p:regular r:id="rId46"/>
      <p:bold r:id="rId47"/>
      <p:boldItalic r:id="rId48"/>
    </p:embeddedFont>
    <p:embeddedFont>
      <p:font typeface="Advent Pro Medium" charset="0"/>
      <p:regular r:id="rId49"/>
      <p:bold r:id="rId50"/>
    </p:embeddedFont>
    <p:embeddedFont>
      <p:font typeface="Share Tech" charset="0"/>
      <p:regular r:id="rId51"/>
    </p:embeddedFont>
    <p:embeddedFont>
      <p:font typeface="Maven Pro Regular"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845"/>
    <a:srgbClr val="00CFCC"/>
    <a:srgbClr val="E898AC"/>
    <a:srgbClr val="FF9973"/>
    <a:srgbClr val="F58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font" Target="fonts/font30.fntdata"/><Relationship Id="rId52" Type="http://schemas.openxmlformats.org/officeDocument/2006/relationships/font" Target="fonts/font29.fntdata"/><Relationship Id="rId51" Type="http://schemas.openxmlformats.org/officeDocument/2006/relationships/font" Target="fonts/font28.fntdata"/><Relationship Id="rId50" Type="http://schemas.openxmlformats.org/officeDocument/2006/relationships/font" Target="fonts/font27.fntdata"/><Relationship Id="rId5" Type="http://schemas.openxmlformats.org/officeDocument/2006/relationships/slide" Target="slides/slide2.xml"/><Relationship Id="rId49" Type="http://schemas.openxmlformats.org/officeDocument/2006/relationships/font" Target="fonts/font26.fntdata"/><Relationship Id="rId48" Type="http://schemas.openxmlformats.org/officeDocument/2006/relationships/font" Target="fonts/font25.fntdata"/><Relationship Id="rId47" Type="http://schemas.openxmlformats.org/officeDocument/2006/relationships/font" Target="fonts/font24.fntdata"/><Relationship Id="rId46" Type="http://schemas.openxmlformats.org/officeDocument/2006/relationships/font" Target="fonts/font23.fntdata"/><Relationship Id="rId45" Type="http://schemas.openxmlformats.org/officeDocument/2006/relationships/font" Target="fonts/font22.fntdata"/><Relationship Id="rId44" Type="http://schemas.openxmlformats.org/officeDocument/2006/relationships/font" Target="fonts/font21.fntdata"/><Relationship Id="rId43" Type="http://schemas.openxmlformats.org/officeDocument/2006/relationships/font" Target="fonts/font20.fntdata"/><Relationship Id="rId42" Type="http://schemas.openxmlformats.org/officeDocument/2006/relationships/font" Target="fonts/font19.fntdata"/><Relationship Id="rId41" Type="http://schemas.openxmlformats.org/officeDocument/2006/relationships/font" Target="fonts/font18.fntdata"/><Relationship Id="rId40" Type="http://schemas.openxmlformats.org/officeDocument/2006/relationships/font" Target="fonts/font17.fntdata"/><Relationship Id="rId4" Type="http://schemas.openxmlformats.org/officeDocument/2006/relationships/notesMaster" Target="notesMasters/notesMaster1.xml"/><Relationship Id="rId39" Type="http://schemas.openxmlformats.org/officeDocument/2006/relationships/font" Target="fonts/font16.fntdata"/><Relationship Id="rId38" Type="http://schemas.openxmlformats.org/officeDocument/2006/relationships/font" Target="fonts/font15.fntdata"/><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false">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true"/>
          <p:nvPr>
            <p:ph type="body" idx="1"/>
          </p:nvPr>
        </p:nvSpPr>
        <p:spPr>
          <a:xfrm>
            <a:off x="685800" y="4343400"/>
            <a:ext cx="5486400" cy="4114800"/>
          </a:xfrm>
          <a:prstGeom prst="rect">
            <a:avLst/>
          </a:prstGeom>
          <a:noFill/>
          <a:ln>
            <a:noFill/>
          </a:ln>
        </p:spPr>
        <p:txBody>
          <a:bodyPr spcFirstLastPara="1" wrap="square" lIns="91425" tIns="91425" rIns="91425" bIns="91425" anchor="t" anchorCtr="false">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0" name="Shape 430"/>
        <p:cNvGrpSpPr/>
        <p:nvPr/>
      </p:nvGrpSpPr>
      <p:grpSpPr>
        <a:xfrm>
          <a:off x="0" y="0"/>
          <a:ext cx="0" cy="0"/>
          <a:chOff x="0" y="0"/>
          <a:chExt cx="0" cy="0"/>
        </a:xfrm>
      </p:grpSpPr>
      <p:sp>
        <p:nvSpPr>
          <p:cNvPr id="431" name="Google Shape;431;g6c52a2e8d8_0_177: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432" name="Google Shape;432;g6c52a2e8d8_0_17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6c60e245bf_1_3132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685" name="Google Shape;685;g6c60e245bf_1_3132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5" name="Shape 1075"/>
        <p:cNvGrpSpPr/>
        <p:nvPr/>
      </p:nvGrpSpPr>
      <p:grpSpPr>
        <a:xfrm>
          <a:off x="0" y="0"/>
          <a:ext cx="0" cy="0"/>
          <a:chOff x="0" y="0"/>
          <a:chExt cx="0" cy="0"/>
        </a:xfrm>
      </p:grpSpPr>
      <p:sp>
        <p:nvSpPr>
          <p:cNvPr id="1076" name="Google Shape;1076;g70d13569c7_2_5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077" name="Google Shape;1077;g70d13569c7_2_5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g6c60e245bf_1_31874: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463" name="Google Shape;463;g6c60e245bf_1_3187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g6c60e245bf_1_31874: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463" name="Google Shape;463;g6c60e245bf_1_3187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6c4305b01e_0_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469" name="Google Shape;469;g6c4305b01e_0_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6c60e245bf_1_3132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685" name="Google Shape;685;g6c60e245bf_1_3132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6c60e245bf_1_3132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685" name="Google Shape;685;g6c60e245bf_1_3132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6c4305b01e_0_5: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04" name="Google Shape;504;g6c4305b01e_0_5: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true"/>
          <p:nvPr>
            <p:ph type="ctrTitle"/>
          </p:nvPr>
        </p:nvSpPr>
        <p:spPr>
          <a:xfrm>
            <a:off x="1561650" y="751888"/>
            <a:ext cx="6020700" cy="2052600"/>
          </a:xfrm>
          <a:prstGeom prst="rect">
            <a:avLst/>
          </a:prstGeom>
        </p:spPr>
        <p:txBody>
          <a:bodyPr spcFirstLastPara="1" wrap="square" lIns="91425" tIns="91425" rIns="91425" bIns="91425" anchor="b" anchorCtr="false">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true"/>
          <p:nvPr>
            <p:ph type="subTitle" idx="1"/>
          </p:nvPr>
        </p:nvSpPr>
        <p:spPr>
          <a:xfrm>
            <a:off x="2924250" y="2804488"/>
            <a:ext cx="3295500" cy="792600"/>
          </a:xfrm>
          <a:prstGeom prst="rect">
            <a:avLst/>
          </a:prstGeom>
        </p:spPr>
        <p:txBody>
          <a:bodyPr spcFirstLastPara="1" wrap="square" lIns="91425" tIns="91425" rIns="91425" bIns="91425" anchor="t" anchorCtr="false">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avLst/>
            <a:gdLst/>
            <a:ahLst/>
            <a:cxnLst/>
            <a:rect l="l" t="t" r="r" b="b"/>
            <a:pathLst>
              <a:path w="4625" h="4634" extrusionOk="false">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 name="Google Shape;12;p2"/>
          <p:cNvSpPr/>
          <p:nvPr/>
        </p:nvSpPr>
        <p:spPr>
          <a:xfrm>
            <a:off x="7799740" y="916059"/>
            <a:ext cx="121434" cy="121434"/>
          </a:xfrm>
          <a:custGeom>
            <a:avLst/>
            <a:gdLst/>
            <a:ahLst/>
            <a:cxnLst/>
            <a:rect l="l" t="t" r="r" b="b"/>
            <a:pathLst>
              <a:path w="4634" h="4634" extrusionOk="false">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3" name="Google Shape;13;p2"/>
          <p:cNvSpPr/>
          <p:nvPr/>
        </p:nvSpPr>
        <p:spPr>
          <a:xfrm>
            <a:off x="5257933" y="2452405"/>
            <a:ext cx="57599" cy="57599"/>
          </a:xfrm>
          <a:custGeom>
            <a:avLst/>
            <a:gdLst/>
            <a:ahLst/>
            <a:cxnLst/>
            <a:rect l="l" t="t" r="r" b="b"/>
            <a:pathLst>
              <a:path w="2198" h="2198" fill="none" extrusionOk="false">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 name="Google Shape;14;p2"/>
          <p:cNvSpPr/>
          <p:nvPr/>
        </p:nvSpPr>
        <p:spPr>
          <a:xfrm>
            <a:off x="8710023" y="4821495"/>
            <a:ext cx="98059" cy="98295"/>
          </a:xfrm>
          <a:custGeom>
            <a:avLst/>
            <a:gdLst/>
            <a:ahLst/>
            <a:cxnLst/>
            <a:rect l="l" t="t" r="r" b="b"/>
            <a:pathLst>
              <a:path w="3742" h="3751" fill="none" extrusionOk="false">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 name="Google Shape;15;p2"/>
          <p:cNvSpPr/>
          <p:nvPr/>
        </p:nvSpPr>
        <p:spPr>
          <a:xfrm>
            <a:off x="275669" y="1557059"/>
            <a:ext cx="57834" cy="57599"/>
          </a:xfrm>
          <a:custGeom>
            <a:avLst/>
            <a:gdLst/>
            <a:ahLst/>
            <a:cxnLst/>
            <a:rect l="l" t="t" r="r" b="b"/>
            <a:pathLst>
              <a:path w="2207" h="2198" fill="none" extrusionOk="false">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 name="Google Shape;16;p2"/>
          <p:cNvSpPr/>
          <p:nvPr/>
        </p:nvSpPr>
        <p:spPr>
          <a:xfrm>
            <a:off x="8263673" y="2953681"/>
            <a:ext cx="104086" cy="104322"/>
          </a:xfrm>
          <a:custGeom>
            <a:avLst/>
            <a:gdLst/>
            <a:ahLst/>
            <a:cxnLst/>
            <a:rect l="l" t="t" r="r" b="b"/>
            <a:pathLst>
              <a:path w="3972" h="3981" extrusionOk="false">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false">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 name="Google Shape;19;p2"/>
            <p:cNvSpPr/>
            <p:nvPr/>
          </p:nvSpPr>
          <p:spPr>
            <a:xfrm>
              <a:off x="2905393" y="1452501"/>
              <a:ext cx="133226" cy="133252"/>
            </a:xfrm>
            <a:custGeom>
              <a:avLst/>
              <a:gdLst/>
              <a:ahLst/>
              <a:cxnLst/>
              <a:rect l="l" t="t" r="r" b="b"/>
              <a:pathLst>
                <a:path w="5084" h="5085" fill="none" extrusionOk="false">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0" name="Google Shape;20;p2"/>
            <p:cNvSpPr/>
            <p:nvPr/>
          </p:nvSpPr>
          <p:spPr>
            <a:xfrm>
              <a:off x="2931651" y="975334"/>
              <a:ext cx="80476" cy="80711"/>
            </a:xfrm>
            <a:custGeom>
              <a:avLst/>
              <a:gdLst/>
              <a:ahLst/>
              <a:cxnLst/>
              <a:rect l="l" t="t" r="r" b="b"/>
              <a:pathLst>
                <a:path w="3071" h="3080" fill="none" extrusionOk="false">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21" name="Google Shape;21;p2"/>
          <p:cNvSpPr/>
          <p:nvPr/>
        </p:nvSpPr>
        <p:spPr>
          <a:xfrm>
            <a:off x="8485996" y="1614632"/>
            <a:ext cx="80502" cy="80476"/>
          </a:xfrm>
          <a:custGeom>
            <a:avLst/>
            <a:gdLst/>
            <a:ahLst/>
            <a:cxnLst/>
            <a:rect l="l" t="t" r="r" b="b"/>
            <a:pathLst>
              <a:path w="3072" h="3071" extrusionOk="false">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false">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 name="Google Shape;24;p2"/>
            <p:cNvSpPr/>
            <p:nvPr/>
          </p:nvSpPr>
          <p:spPr>
            <a:xfrm>
              <a:off x="3392705" y="16006"/>
              <a:ext cx="8464" cy="894665"/>
            </a:xfrm>
            <a:custGeom>
              <a:avLst/>
              <a:gdLst/>
              <a:ahLst/>
              <a:cxnLst/>
              <a:rect l="l" t="t" r="r" b="b"/>
              <a:pathLst>
                <a:path w="323" h="34141" extrusionOk="false">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7" name="Google Shape;27;p2"/>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false">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 name="Google Shape;30;p2"/>
            <p:cNvSpPr/>
            <p:nvPr/>
          </p:nvSpPr>
          <p:spPr>
            <a:xfrm>
              <a:off x="278316" y="4166291"/>
              <a:ext cx="133226" cy="133226"/>
            </a:xfrm>
            <a:custGeom>
              <a:avLst/>
              <a:gdLst/>
              <a:ahLst/>
              <a:cxnLst/>
              <a:rect l="l" t="t" r="r" b="b"/>
              <a:pathLst>
                <a:path w="5084" h="5084" fill="none" extrusionOk="false">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1" name="Google Shape;31;p2"/>
            <p:cNvSpPr/>
            <p:nvPr/>
          </p:nvSpPr>
          <p:spPr>
            <a:xfrm>
              <a:off x="304573" y="3689098"/>
              <a:ext cx="80476" cy="80476"/>
            </a:xfrm>
            <a:custGeom>
              <a:avLst/>
              <a:gdLst/>
              <a:ahLst/>
              <a:cxnLst/>
              <a:rect l="l" t="t" r="r" b="b"/>
              <a:pathLst>
                <a:path w="3071" h="3071" fill="none" extrusionOk="false">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 name="Google Shape;32;p2"/>
            <p:cNvSpPr/>
            <p:nvPr/>
          </p:nvSpPr>
          <p:spPr>
            <a:xfrm>
              <a:off x="340710" y="2402301"/>
              <a:ext cx="8464" cy="1011487"/>
            </a:xfrm>
            <a:custGeom>
              <a:avLst/>
              <a:gdLst/>
              <a:ahLst/>
              <a:cxnLst/>
              <a:rect l="l" t="t" r="r" b="b"/>
              <a:pathLst>
                <a:path w="323" h="38599" extrusionOk="false">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33" name="Google Shape;33;p2"/>
          <p:cNvSpPr/>
          <p:nvPr/>
        </p:nvSpPr>
        <p:spPr>
          <a:xfrm>
            <a:off x="8935726" y="10"/>
            <a:ext cx="8464" cy="2519637"/>
          </a:xfrm>
          <a:custGeom>
            <a:avLst/>
            <a:gdLst/>
            <a:ahLst/>
            <a:cxnLst/>
            <a:rect l="l" t="t" r="r" b="b"/>
            <a:pathLst>
              <a:path w="323" h="96151" extrusionOk="false">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 name="Google Shape;34;p2"/>
          <p:cNvSpPr/>
          <p:nvPr/>
        </p:nvSpPr>
        <p:spPr>
          <a:xfrm>
            <a:off x="646863" y="21446"/>
            <a:ext cx="8464" cy="1689069"/>
          </a:xfrm>
          <a:custGeom>
            <a:avLst/>
            <a:gdLst/>
            <a:ahLst/>
            <a:cxnLst/>
            <a:rect l="l" t="t" r="r" b="b"/>
            <a:pathLst>
              <a:path w="323" h="64456" extrusionOk="false">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false">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 name="Google Shape;37;p2"/>
            <p:cNvSpPr/>
            <p:nvPr/>
          </p:nvSpPr>
          <p:spPr>
            <a:xfrm>
              <a:off x="2063269" y="173907"/>
              <a:ext cx="8438" cy="692074"/>
            </a:xfrm>
            <a:custGeom>
              <a:avLst/>
              <a:gdLst/>
              <a:ahLst/>
              <a:cxnLst/>
              <a:rect l="l" t="t" r="r" b="b"/>
              <a:pathLst>
                <a:path w="322" h="26410" extrusionOk="false">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75" name="Shape 175"/>
        <p:cNvGrpSpPr/>
        <p:nvPr/>
      </p:nvGrpSpPr>
      <p:grpSpPr>
        <a:xfrm>
          <a:off x="0" y="0"/>
          <a:ext cx="0" cy="0"/>
          <a:chOff x="0" y="0"/>
          <a:chExt cx="0" cy="0"/>
        </a:xfrm>
      </p:grpSpPr>
      <p:sp>
        <p:nvSpPr>
          <p:cNvPr id="176" name="Google Shape;176;p11"/>
          <p:cNvSpPr txBox="true"/>
          <p:nvPr>
            <p:ph type="ctrTitle"/>
          </p:nvPr>
        </p:nvSpPr>
        <p:spPr>
          <a:xfrm>
            <a:off x="3068675" y="3075325"/>
            <a:ext cx="3055800" cy="547800"/>
          </a:xfrm>
          <a:prstGeom prst="rect">
            <a:avLst/>
          </a:prstGeom>
        </p:spPr>
        <p:txBody>
          <a:bodyPr spcFirstLastPara="1" wrap="square" lIns="91425" tIns="91425" rIns="91425" bIns="91425" anchor="t" anchorCtr="false">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7" name="Google Shape;177;p11"/>
          <p:cNvSpPr txBox="true"/>
          <p:nvPr>
            <p:ph type="subTitle" idx="1"/>
          </p:nvPr>
        </p:nvSpPr>
        <p:spPr>
          <a:xfrm>
            <a:off x="2333000" y="1799075"/>
            <a:ext cx="4478100" cy="792600"/>
          </a:xfrm>
          <a:prstGeom prst="rect">
            <a:avLst/>
          </a:prstGeom>
        </p:spPr>
        <p:txBody>
          <a:bodyPr spcFirstLastPara="1" wrap="square" lIns="91425" tIns="91425" rIns="91425" bIns="91425" anchor="b" anchorCtr="false">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avLst/>
            <a:gdLst/>
            <a:ahLst/>
            <a:cxnLst/>
            <a:rect l="l" t="t" r="r" b="b"/>
            <a:pathLst>
              <a:path w="4625" h="4634" extrusionOk="false">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 name="Google Shape;179;p11"/>
          <p:cNvSpPr/>
          <p:nvPr/>
        </p:nvSpPr>
        <p:spPr>
          <a:xfrm>
            <a:off x="1238740" y="2106884"/>
            <a:ext cx="121434" cy="121434"/>
          </a:xfrm>
          <a:custGeom>
            <a:avLst/>
            <a:gdLst/>
            <a:ahLst/>
            <a:cxnLst/>
            <a:rect l="l" t="t" r="r" b="b"/>
            <a:pathLst>
              <a:path w="4634" h="4634" extrusionOk="false">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 name="Google Shape;180;p11"/>
          <p:cNvSpPr/>
          <p:nvPr/>
        </p:nvSpPr>
        <p:spPr>
          <a:xfrm>
            <a:off x="8710023" y="4821495"/>
            <a:ext cx="98059" cy="98295"/>
          </a:xfrm>
          <a:custGeom>
            <a:avLst/>
            <a:gdLst/>
            <a:ahLst/>
            <a:cxnLst/>
            <a:rect l="l" t="t" r="r" b="b"/>
            <a:pathLst>
              <a:path w="3742" h="3751" fill="none" extrusionOk="false">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 name="Google Shape;181;p11"/>
          <p:cNvSpPr/>
          <p:nvPr/>
        </p:nvSpPr>
        <p:spPr>
          <a:xfrm>
            <a:off x="275669" y="1557059"/>
            <a:ext cx="57834" cy="57599"/>
          </a:xfrm>
          <a:custGeom>
            <a:avLst/>
            <a:gdLst/>
            <a:ahLst/>
            <a:cxnLst/>
            <a:rect l="l" t="t" r="r" b="b"/>
            <a:pathLst>
              <a:path w="2207" h="2198" fill="none" extrusionOk="false">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 name="Google Shape;182;p11"/>
          <p:cNvSpPr/>
          <p:nvPr/>
        </p:nvSpPr>
        <p:spPr>
          <a:xfrm>
            <a:off x="8263673" y="2953681"/>
            <a:ext cx="104086" cy="104322"/>
          </a:xfrm>
          <a:custGeom>
            <a:avLst/>
            <a:gdLst/>
            <a:ahLst/>
            <a:cxnLst/>
            <a:rect l="l" t="t" r="r" b="b"/>
            <a:pathLst>
              <a:path w="3972" h="3981" extrusionOk="false">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false">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 name="Google Shape;185;p11"/>
            <p:cNvSpPr/>
            <p:nvPr/>
          </p:nvSpPr>
          <p:spPr>
            <a:xfrm>
              <a:off x="2905393" y="1452501"/>
              <a:ext cx="133226" cy="133252"/>
            </a:xfrm>
            <a:custGeom>
              <a:avLst/>
              <a:gdLst/>
              <a:ahLst/>
              <a:cxnLst/>
              <a:rect l="l" t="t" r="r" b="b"/>
              <a:pathLst>
                <a:path w="5084" h="5085" fill="none" extrusionOk="false">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 name="Google Shape;186;p11"/>
            <p:cNvSpPr/>
            <p:nvPr/>
          </p:nvSpPr>
          <p:spPr>
            <a:xfrm>
              <a:off x="2931651" y="975334"/>
              <a:ext cx="80476" cy="80711"/>
            </a:xfrm>
            <a:custGeom>
              <a:avLst/>
              <a:gdLst/>
              <a:ahLst/>
              <a:cxnLst/>
              <a:rect l="l" t="t" r="r" b="b"/>
              <a:pathLst>
                <a:path w="3071" h="3080" fill="none" extrusionOk="false">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87" name="Google Shape;187;p11"/>
          <p:cNvSpPr/>
          <p:nvPr/>
        </p:nvSpPr>
        <p:spPr>
          <a:xfrm>
            <a:off x="8718796" y="1164882"/>
            <a:ext cx="80502" cy="80476"/>
          </a:xfrm>
          <a:custGeom>
            <a:avLst/>
            <a:gdLst/>
            <a:ahLst/>
            <a:cxnLst/>
            <a:rect l="l" t="t" r="r" b="b"/>
            <a:pathLst>
              <a:path w="3072" h="3071" extrusionOk="false">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false">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 name="Google Shape;190;p11"/>
            <p:cNvSpPr/>
            <p:nvPr/>
          </p:nvSpPr>
          <p:spPr>
            <a:xfrm>
              <a:off x="3392705" y="16006"/>
              <a:ext cx="8464" cy="894665"/>
            </a:xfrm>
            <a:custGeom>
              <a:avLst/>
              <a:gdLst/>
              <a:ahLst/>
              <a:cxnLst/>
              <a:rect l="l" t="t" r="r" b="b"/>
              <a:pathLst>
                <a:path w="323" h="34141" extrusionOk="false">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 name="Google Shape;193;p11"/>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false">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6" name="Google Shape;196;p11"/>
            <p:cNvSpPr/>
            <p:nvPr/>
          </p:nvSpPr>
          <p:spPr>
            <a:xfrm>
              <a:off x="278316" y="4166291"/>
              <a:ext cx="133226" cy="133226"/>
            </a:xfrm>
            <a:custGeom>
              <a:avLst/>
              <a:gdLst/>
              <a:ahLst/>
              <a:cxnLst/>
              <a:rect l="l" t="t" r="r" b="b"/>
              <a:pathLst>
                <a:path w="5084" h="5084" fill="none" extrusionOk="false">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7" name="Google Shape;197;p11"/>
            <p:cNvSpPr/>
            <p:nvPr/>
          </p:nvSpPr>
          <p:spPr>
            <a:xfrm>
              <a:off x="304573" y="3689098"/>
              <a:ext cx="80476" cy="80476"/>
            </a:xfrm>
            <a:custGeom>
              <a:avLst/>
              <a:gdLst/>
              <a:ahLst/>
              <a:cxnLst/>
              <a:rect l="l" t="t" r="r" b="b"/>
              <a:pathLst>
                <a:path w="3071" h="3071" fill="none" extrusionOk="false">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8" name="Google Shape;198;p11"/>
            <p:cNvSpPr/>
            <p:nvPr/>
          </p:nvSpPr>
          <p:spPr>
            <a:xfrm>
              <a:off x="340710" y="2402301"/>
              <a:ext cx="8464" cy="1011487"/>
            </a:xfrm>
            <a:custGeom>
              <a:avLst/>
              <a:gdLst/>
              <a:ahLst/>
              <a:cxnLst/>
              <a:rect l="l" t="t" r="r" b="b"/>
              <a:pathLst>
                <a:path w="323" h="38599" extrusionOk="false">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99" name="Google Shape;199;p11"/>
          <p:cNvSpPr/>
          <p:nvPr/>
        </p:nvSpPr>
        <p:spPr>
          <a:xfrm>
            <a:off x="8307214" y="-383977"/>
            <a:ext cx="8464" cy="2519637"/>
          </a:xfrm>
          <a:custGeom>
            <a:avLst/>
            <a:gdLst/>
            <a:ahLst/>
            <a:cxnLst/>
            <a:rect l="l" t="t" r="r" b="b"/>
            <a:pathLst>
              <a:path w="323" h="96151" extrusionOk="false">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00" name="Google Shape;200;p11"/>
          <p:cNvSpPr/>
          <p:nvPr/>
        </p:nvSpPr>
        <p:spPr>
          <a:xfrm>
            <a:off x="646863" y="21446"/>
            <a:ext cx="8464" cy="1689069"/>
          </a:xfrm>
          <a:custGeom>
            <a:avLst/>
            <a:gdLst/>
            <a:ahLst/>
            <a:cxnLst/>
            <a:rect l="l" t="t" r="r" b="b"/>
            <a:pathLst>
              <a:path w="323" h="64456" extrusionOk="false">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false">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03" name="Google Shape;203;p11"/>
            <p:cNvSpPr/>
            <p:nvPr/>
          </p:nvSpPr>
          <p:spPr>
            <a:xfrm>
              <a:off x="2063269" y="173907"/>
              <a:ext cx="8438" cy="692074"/>
            </a:xfrm>
            <a:custGeom>
              <a:avLst/>
              <a:gdLst/>
              <a:ahLst/>
              <a:cxnLst/>
              <a:rect l="l" t="t" r="r" b="b"/>
              <a:pathLst>
                <a:path w="322" h="26410" extrusionOk="false">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204" name="Google Shape;204;p11"/>
          <p:cNvSpPr/>
          <p:nvPr/>
        </p:nvSpPr>
        <p:spPr>
          <a:xfrm>
            <a:off x="7582340" y="1834534"/>
            <a:ext cx="121434" cy="121434"/>
          </a:xfrm>
          <a:custGeom>
            <a:avLst/>
            <a:gdLst/>
            <a:ahLst/>
            <a:cxnLst/>
            <a:rect l="l" t="t" r="r" b="b"/>
            <a:pathLst>
              <a:path w="4634" h="4634" extrusionOk="false">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false">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07" name="Google Shape;207;p11"/>
            <p:cNvSpPr/>
            <p:nvPr/>
          </p:nvSpPr>
          <p:spPr>
            <a:xfrm>
              <a:off x="2905393" y="1452501"/>
              <a:ext cx="133226" cy="133252"/>
            </a:xfrm>
            <a:custGeom>
              <a:avLst/>
              <a:gdLst/>
              <a:ahLst/>
              <a:cxnLst/>
              <a:rect l="l" t="t" r="r" b="b"/>
              <a:pathLst>
                <a:path w="5084" h="5085" fill="none" extrusionOk="false">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08" name="Google Shape;208;p11"/>
            <p:cNvSpPr/>
            <p:nvPr/>
          </p:nvSpPr>
          <p:spPr>
            <a:xfrm>
              <a:off x="2931651" y="975334"/>
              <a:ext cx="80476" cy="80711"/>
            </a:xfrm>
            <a:custGeom>
              <a:avLst/>
              <a:gdLst/>
              <a:ahLst/>
              <a:cxnLst/>
              <a:rect l="l" t="t" r="r" b="b"/>
              <a:pathLst>
                <a:path w="3071" h="3080" fill="none" extrusionOk="false">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209" name="Google Shape;209;p11"/>
          <p:cNvSpPr/>
          <p:nvPr/>
        </p:nvSpPr>
        <p:spPr>
          <a:xfrm>
            <a:off x="7084804" y="549572"/>
            <a:ext cx="80476" cy="80476"/>
          </a:xfrm>
          <a:custGeom>
            <a:avLst/>
            <a:gdLst/>
            <a:ahLst/>
            <a:cxnLst/>
            <a:rect l="l" t="t" r="r" b="b"/>
            <a:pathLst>
              <a:path w="3071" h="3071" extrusionOk="false">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12" name="Google Shape;212;p11"/>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false">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15" name="Google Shape;215;p11"/>
            <p:cNvSpPr/>
            <p:nvPr/>
          </p:nvSpPr>
          <p:spPr>
            <a:xfrm>
              <a:off x="1656175" y="3269477"/>
              <a:ext cx="104086" cy="104086"/>
            </a:xfrm>
            <a:custGeom>
              <a:avLst/>
              <a:gdLst/>
              <a:ahLst/>
              <a:cxnLst/>
              <a:rect l="l" t="t" r="r" b="b"/>
              <a:pathLst>
                <a:path w="3972" h="3972" extrusionOk="false">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16" name="Google Shape;216;p11"/>
            <p:cNvSpPr/>
            <p:nvPr/>
          </p:nvSpPr>
          <p:spPr>
            <a:xfrm>
              <a:off x="1704104" y="1280046"/>
              <a:ext cx="8464" cy="1794099"/>
            </a:xfrm>
            <a:custGeom>
              <a:avLst/>
              <a:gdLst/>
              <a:ahLst/>
              <a:cxnLst/>
              <a:rect l="l" t="t" r="r" b="b"/>
              <a:pathLst>
                <a:path w="323" h="68464" extrusionOk="false">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17" name="Shape 217"/>
        <p:cNvGrpSpPr/>
        <p:nvPr/>
      </p:nvGrpSpPr>
      <p:grpSpPr>
        <a:xfrm>
          <a:off x="0" y="0"/>
          <a:ext cx="0" cy="0"/>
          <a:chOff x="0" y="0"/>
          <a:chExt cx="0" cy="0"/>
        </a:xfrm>
      </p:grpSpPr>
      <p:sp>
        <p:nvSpPr>
          <p:cNvPr id="218" name="Google Shape;218;p12"/>
          <p:cNvSpPr txBox="true"/>
          <p:nvPr>
            <p:ph type="title" hasCustomPrompt="true"/>
          </p:nvPr>
        </p:nvSpPr>
        <p:spPr>
          <a:xfrm>
            <a:off x="1733725" y="856650"/>
            <a:ext cx="5676600" cy="1230300"/>
          </a:xfrm>
          <a:prstGeom prst="rect">
            <a:avLst/>
          </a:prstGeom>
        </p:spPr>
        <p:txBody>
          <a:bodyPr spcFirstLastPara="1" wrap="square" lIns="91425" tIns="91425" rIns="91425" bIns="91425" anchor="b" anchorCtr="false">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true"/>
          <p:nvPr>
            <p:ph type="body" idx="1"/>
          </p:nvPr>
        </p:nvSpPr>
        <p:spPr>
          <a:xfrm>
            <a:off x="3208075" y="2086950"/>
            <a:ext cx="2727900" cy="715500"/>
          </a:xfrm>
          <a:prstGeom prst="rect">
            <a:avLst/>
          </a:prstGeom>
        </p:spPr>
        <p:txBody>
          <a:bodyPr spcFirstLastPara="1" wrap="square" lIns="91425" tIns="91425" rIns="91425" bIns="91425" anchor="t" anchorCtr="false">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false">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2" name="Google Shape;222;p12"/>
            <p:cNvSpPr/>
            <p:nvPr/>
          </p:nvSpPr>
          <p:spPr>
            <a:xfrm>
              <a:off x="4703850" y="911275"/>
              <a:ext cx="2580700" cy="613375"/>
            </a:xfrm>
            <a:custGeom>
              <a:avLst/>
              <a:gdLst/>
              <a:ahLst/>
              <a:cxnLst/>
              <a:rect l="l" t="t" r="r" b="b"/>
              <a:pathLst>
                <a:path w="103228" h="24535" extrusionOk="false">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3" name="Google Shape;223;p12"/>
            <p:cNvSpPr/>
            <p:nvPr/>
          </p:nvSpPr>
          <p:spPr>
            <a:xfrm>
              <a:off x="4704175" y="930800"/>
              <a:ext cx="2582575" cy="595725"/>
            </a:xfrm>
            <a:custGeom>
              <a:avLst/>
              <a:gdLst/>
              <a:ahLst/>
              <a:cxnLst/>
              <a:rect l="l" t="t" r="r" b="b"/>
              <a:pathLst>
                <a:path w="103303" h="23829" extrusionOk="false">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4" name="Google Shape;224;p12"/>
            <p:cNvSpPr/>
            <p:nvPr/>
          </p:nvSpPr>
          <p:spPr>
            <a:xfrm>
              <a:off x="4904225" y="1145950"/>
              <a:ext cx="46000" cy="39350"/>
            </a:xfrm>
            <a:custGeom>
              <a:avLst/>
              <a:gdLst/>
              <a:ahLst/>
              <a:cxnLst/>
              <a:rect l="l" t="t" r="r" b="b"/>
              <a:pathLst>
                <a:path w="1840" h="1574" extrusionOk="false">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5" name="Google Shape;225;p12"/>
            <p:cNvSpPr/>
            <p:nvPr/>
          </p:nvSpPr>
          <p:spPr>
            <a:xfrm>
              <a:off x="5062350" y="1316075"/>
              <a:ext cx="46025" cy="39350"/>
            </a:xfrm>
            <a:custGeom>
              <a:avLst/>
              <a:gdLst/>
              <a:ahLst/>
              <a:cxnLst/>
              <a:rect l="l" t="t" r="r" b="b"/>
              <a:pathLst>
                <a:path w="1841" h="1574" extrusionOk="false">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6" name="Google Shape;226;p12"/>
            <p:cNvSpPr/>
            <p:nvPr/>
          </p:nvSpPr>
          <p:spPr>
            <a:xfrm>
              <a:off x="5209475" y="1350400"/>
              <a:ext cx="39725" cy="39725"/>
            </a:xfrm>
            <a:custGeom>
              <a:avLst/>
              <a:gdLst/>
              <a:ahLst/>
              <a:cxnLst/>
              <a:rect l="l" t="t" r="r" b="b"/>
              <a:pathLst>
                <a:path w="1589" h="1589" extrusionOk="false">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7" name="Google Shape;227;p12"/>
            <p:cNvSpPr/>
            <p:nvPr/>
          </p:nvSpPr>
          <p:spPr>
            <a:xfrm>
              <a:off x="5173875" y="1248975"/>
              <a:ext cx="46025" cy="39450"/>
            </a:xfrm>
            <a:custGeom>
              <a:avLst/>
              <a:gdLst/>
              <a:ahLst/>
              <a:cxnLst/>
              <a:rect l="l" t="t" r="r" b="b"/>
              <a:pathLst>
                <a:path w="1841" h="1578" extrusionOk="false">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8" name="Google Shape;228;p12"/>
            <p:cNvSpPr/>
            <p:nvPr/>
          </p:nvSpPr>
          <p:spPr>
            <a:xfrm>
              <a:off x="5352500" y="938375"/>
              <a:ext cx="46000" cy="39500"/>
            </a:xfrm>
            <a:custGeom>
              <a:avLst/>
              <a:gdLst/>
              <a:ahLst/>
              <a:cxnLst/>
              <a:rect l="l" t="t" r="r" b="b"/>
              <a:pathLst>
                <a:path w="1840" h="1580" extrusionOk="false">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29" name="Google Shape;229;p12"/>
            <p:cNvSpPr/>
            <p:nvPr/>
          </p:nvSpPr>
          <p:spPr>
            <a:xfrm>
              <a:off x="5722650" y="1358275"/>
              <a:ext cx="46000" cy="39525"/>
            </a:xfrm>
            <a:custGeom>
              <a:avLst/>
              <a:gdLst/>
              <a:ahLst/>
              <a:cxnLst/>
              <a:rect l="l" t="t" r="r" b="b"/>
              <a:pathLst>
                <a:path w="1840" h="1581" extrusionOk="false">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0" name="Google Shape;230;p12"/>
            <p:cNvSpPr/>
            <p:nvPr/>
          </p:nvSpPr>
          <p:spPr>
            <a:xfrm>
              <a:off x="5859350" y="1157300"/>
              <a:ext cx="46025" cy="39450"/>
            </a:xfrm>
            <a:custGeom>
              <a:avLst/>
              <a:gdLst/>
              <a:ahLst/>
              <a:cxnLst/>
              <a:rect l="l" t="t" r="r" b="b"/>
              <a:pathLst>
                <a:path w="1841" h="1578" extrusionOk="false">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1" name="Google Shape;231;p12"/>
            <p:cNvSpPr/>
            <p:nvPr/>
          </p:nvSpPr>
          <p:spPr>
            <a:xfrm>
              <a:off x="6131225" y="1060900"/>
              <a:ext cx="46025" cy="39350"/>
            </a:xfrm>
            <a:custGeom>
              <a:avLst/>
              <a:gdLst/>
              <a:ahLst/>
              <a:cxnLst/>
              <a:rect l="l" t="t" r="r" b="b"/>
              <a:pathLst>
                <a:path w="1841" h="1574" extrusionOk="false">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2" name="Google Shape;232;p12"/>
            <p:cNvSpPr/>
            <p:nvPr/>
          </p:nvSpPr>
          <p:spPr>
            <a:xfrm>
              <a:off x="6358050" y="914425"/>
              <a:ext cx="46000" cy="39350"/>
            </a:xfrm>
            <a:custGeom>
              <a:avLst/>
              <a:gdLst/>
              <a:ahLst/>
              <a:cxnLst/>
              <a:rect l="l" t="t" r="r" b="b"/>
              <a:pathLst>
                <a:path w="1840" h="1574" extrusionOk="false">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3" name="Google Shape;233;p12"/>
            <p:cNvSpPr/>
            <p:nvPr/>
          </p:nvSpPr>
          <p:spPr>
            <a:xfrm>
              <a:off x="6510200" y="1128325"/>
              <a:ext cx="46025" cy="39450"/>
            </a:xfrm>
            <a:custGeom>
              <a:avLst/>
              <a:gdLst/>
              <a:ahLst/>
              <a:cxnLst/>
              <a:rect l="l" t="t" r="r" b="b"/>
              <a:pathLst>
                <a:path w="1841" h="1578" extrusionOk="false">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4" name="Google Shape;234;p12"/>
            <p:cNvSpPr/>
            <p:nvPr/>
          </p:nvSpPr>
          <p:spPr>
            <a:xfrm>
              <a:off x="6708025" y="1051150"/>
              <a:ext cx="46025" cy="39425"/>
            </a:xfrm>
            <a:custGeom>
              <a:avLst/>
              <a:gdLst/>
              <a:ahLst/>
              <a:cxnLst/>
              <a:rect l="l" t="t" r="r" b="b"/>
              <a:pathLst>
                <a:path w="1841" h="1577" extrusionOk="false">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5" name="Google Shape;235;p12"/>
            <p:cNvSpPr/>
            <p:nvPr/>
          </p:nvSpPr>
          <p:spPr>
            <a:xfrm>
              <a:off x="7033125" y="1244875"/>
              <a:ext cx="46025" cy="39450"/>
            </a:xfrm>
            <a:custGeom>
              <a:avLst/>
              <a:gdLst/>
              <a:ahLst/>
              <a:cxnLst/>
              <a:rect l="l" t="t" r="r" b="b"/>
              <a:pathLst>
                <a:path w="1841" h="1578" extrusionOk="false">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6" name="Google Shape;236;p12"/>
            <p:cNvSpPr/>
            <p:nvPr/>
          </p:nvSpPr>
          <p:spPr>
            <a:xfrm>
              <a:off x="4898850" y="1313550"/>
              <a:ext cx="46025" cy="39350"/>
            </a:xfrm>
            <a:custGeom>
              <a:avLst/>
              <a:gdLst/>
              <a:ahLst/>
              <a:cxnLst/>
              <a:rect l="l" t="t" r="r" b="b"/>
              <a:pathLst>
                <a:path w="1841" h="1574" extrusionOk="false">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7" name="Google Shape;237;p12"/>
            <p:cNvSpPr/>
            <p:nvPr/>
          </p:nvSpPr>
          <p:spPr>
            <a:xfrm>
              <a:off x="5551575" y="1234800"/>
              <a:ext cx="46025" cy="39350"/>
            </a:xfrm>
            <a:custGeom>
              <a:avLst/>
              <a:gdLst/>
              <a:ahLst/>
              <a:cxnLst/>
              <a:rect l="l" t="t" r="r" b="b"/>
              <a:pathLst>
                <a:path w="1841" h="1574" extrusionOk="false">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8" name="Google Shape;238;p12"/>
            <p:cNvSpPr/>
            <p:nvPr/>
          </p:nvSpPr>
          <p:spPr>
            <a:xfrm>
              <a:off x="5887400" y="907725"/>
              <a:ext cx="45075" cy="39575"/>
            </a:xfrm>
            <a:custGeom>
              <a:avLst/>
              <a:gdLst/>
              <a:ahLst/>
              <a:cxnLst/>
              <a:rect l="l" t="t" r="r" b="b"/>
              <a:pathLst>
                <a:path w="1803" h="1583" extrusionOk="false">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39" name="Google Shape;239;p12"/>
            <p:cNvSpPr/>
            <p:nvPr/>
          </p:nvSpPr>
          <p:spPr>
            <a:xfrm>
              <a:off x="6166200" y="1209275"/>
              <a:ext cx="39700" cy="39725"/>
            </a:xfrm>
            <a:custGeom>
              <a:avLst/>
              <a:gdLst/>
              <a:ahLst/>
              <a:cxnLst/>
              <a:rect l="l" t="t" r="r" b="b"/>
              <a:pathLst>
                <a:path w="1588" h="1589" extrusionOk="false">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0" name="Google Shape;240;p12"/>
            <p:cNvSpPr/>
            <p:nvPr/>
          </p:nvSpPr>
          <p:spPr>
            <a:xfrm>
              <a:off x="6373800" y="1380650"/>
              <a:ext cx="39700" cy="39400"/>
            </a:xfrm>
            <a:custGeom>
              <a:avLst/>
              <a:gdLst/>
              <a:ahLst/>
              <a:cxnLst/>
              <a:rect l="l" t="t" r="r" b="b"/>
              <a:pathLst>
                <a:path w="1588" h="1576" extrusionOk="false">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1" name="Google Shape;241;p12"/>
            <p:cNvSpPr/>
            <p:nvPr/>
          </p:nvSpPr>
          <p:spPr>
            <a:xfrm>
              <a:off x="6594950" y="1344425"/>
              <a:ext cx="46000" cy="39350"/>
            </a:xfrm>
            <a:custGeom>
              <a:avLst/>
              <a:gdLst/>
              <a:ahLst/>
              <a:cxnLst/>
              <a:rect l="l" t="t" r="r" b="b"/>
              <a:pathLst>
                <a:path w="1840" h="1574" extrusionOk="false">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2" name="Google Shape;242;p12"/>
            <p:cNvSpPr/>
            <p:nvPr/>
          </p:nvSpPr>
          <p:spPr>
            <a:xfrm>
              <a:off x="6731025" y="1382850"/>
              <a:ext cx="46025" cy="39475"/>
            </a:xfrm>
            <a:custGeom>
              <a:avLst/>
              <a:gdLst/>
              <a:ahLst/>
              <a:cxnLst/>
              <a:rect l="l" t="t" r="r" b="b"/>
              <a:pathLst>
                <a:path w="1841" h="1579" extrusionOk="false">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3" name="Google Shape;243;p12"/>
            <p:cNvSpPr/>
            <p:nvPr/>
          </p:nvSpPr>
          <p:spPr>
            <a:xfrm>
              <a:off x="6891700" y="1116350"/>
              <a:ext cx="46000" cy="39350"/>
            </a:xfrm>
            <a:custGeom>
              <a:avLst/>
              <a:gdLst/>
              <a:ahLst/>
              <a:cxnLst/>
              <a:rect l="l" t="t" r="r" b="b"/>
              <a:pathLst>
                <a:path w="1840" h="1574" extrusionOk="false">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4" name="Google Shape;244;p12"/>
            <p:cNvSpPr/>
            <p:nvPr/>
          </p:nvSpPr>
          <p:spPr>
            <a:xfrm>
              <a:off x="7059275" y="1035400"/>
              <a:ext cx="46025" cy="39450"/>
            </a:xfrm>
            <a:custGeom>
              <a:avLst/>
              <a:gdLst/>
              <a:ahLst/>
              <a:cxnLst/>
              <a:rect l="l" t="t" r="r" b="b"/>
              <a:pathLst>
                <a:path w="1841" h="1578" extrusionOk="false">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5" name="Google Shape;245;p12"/>
            <p:cNvSpPr/>
            <p:nvPr/>
          </p:nvSpPr>
          <p:spPr>
            <a:xfrm>
              <a:off x="4708275" y="856450"/>
              <a:ext cx="2575650" cy="667875"/>
            </a:xfrm>
            <a:custGeom>
              <a:avLst/>
              <a:gdLst/>
              <a:ahLst/>
              <a:cxnLst/>
              <a:rect l="l" t="t" r="r" b="b"/>
              <a:pathLst>
                <a:path w="103026" h="26715" extrusionOk="false">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6" name="Google Shape;246;p12"/>
            <p:cNvSpPr/>
            <p:nvPr/>
          </p:nvSpPr>
          <p:spPr>
            <a:xfrm>
              <a:off x="4558950" y="1523350"/>
              <a:ext cx="2813800" cy="3825"/>
            </a:xfrm>
            <a:custGeom>
              <a:avLst/>
              <a:gdLst/>
              <a:ahLst/>
              <a:cxnLst/>
              <a:rect l="l" t="t" r="r" b="b"/>
              <a:pathLst>
                <a:path w="112552" h="153" extrusionOk="false">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7" name="Google Shape;247;p12"/>
            <p:cNvSpPr/>
            <p:nvPr/>
          </p:nvSpPr>
          <p:spPr>
            <a:xfrm>
              <a:off x="4967225" y="1418775"/>
              <a:ext cx="46025" cy="39450"/>
            </a:xfrm>
            <a:custGeom>
              <a:avLst/>
              <a:gdLst/>
              <a:ahLst/>
              <a:cxnLst/>
              <a:rect l="l" t="t" r="r" b="b"/>
              <a:pathLst>
                <a:path w="1841" h="1578" extrusionOk="false">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8" name="Google Shape;248;p12"/>
            <p:cNvSpPr/>
            <p:nvPr/>
          </p:nvSpPr>
          <p:spPr>
            <a:xfrm>
              <a:off x="5101172" y="992325"/>
              <a:ext cx="42875" cy="39850"/>
            </a:xfrm>
            <a:custGeom>
              <a:avLst/>
              <a:gdLst/>
              <a:ahLst/>
              <a:cxnLst/>
              <a:rect l="l" t="t" r="r" b="b"/>
              <a:pathLst>
                <a:path w="1715" h="1594" extrusionOk="false">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49" name="Google Shape;249;p12"/>
            <p:cNvSpPr/>
            <p:nvPr/>
          </p:nvSpPr>
          <p:spPr>
            <a:xfrm>
              <a:off x="5364775" y="1136200"/>
              <a:ext cx="46025" cy="39450"/>
            </a:xfrm>
            <a:custGeom>
              <a:avLst/>
              <a:gdLst/>
              <a:ahLst/>
              <a:cxnLst/>
              <a:rect l="l" t="t" r="r" b="b"/>
              <a:pathLst>
                <a:path w="1841" h="1578" extrusionOk="false">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50" name="Google Shape;250;p12"/>
            <p:cNvSpPr/>
            <p:nvPr/>
          </p:nvSpPr>
          <p:spPr>
            <a:xfrm>
              <a:off x="5581825" y="976800"/>
              <a:ext cx="46025" cy="39525"/>
            </a:xfrm>
            <a:custGeom>
              <a:avLst/>
              <a:gdLst/>
              <a:ahLst/>
              <a:cxnLst/>
              <a:rect l="l" t="t" r="r" b="b"/>
              <a:pathLst>
                <a:path w="1841" h="1581" extrusionOk="false">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51" name="Google Shape;251;p12"/>
            <p:cNvSpPr/>
            <p:nvPr/>
          </p:nvSpPr>
          <p:spPr>
            <a:xfrm>
              <a:off x="5838875" y="1036025"/>
              <a:ext cx="46025" cy="39450"/>
            </a:xfrm>
            <a:custGeom>
              <a:avLst/>
              <a:gdLst/>
              <a:ahLst/>
              <a:cxnLst/>
              <a:rect l="l" t="t" r="r" b="b"/>
              <a:pathLst>
                <a:path w="1841" h="1578" extrusionOk="false">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52" name="Google Shape;252;p12"/>
            <p:cNvSpPr/>
            <p:nvPr/>
          </p:nvSpPr>
          <p:spPr>
            <a:xfrm>
              <a:off x="6316150" y="1138400"/>
              <a:ext cx="39700" cy="39400"/>
            </a:xfrm>
            <a:custGeom>
              <a:avLst/>
              <a:gdLst/>
              <a:ahLst/>
              <a:cxnLst/>
              <a:rect l="l" t="t" r="r" b="b"/>
              <a:pathLst>
                <a:path w="1588" h="1576" extrusionOk="false">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53" name="Google Shape;253;p12"/>
            <p:cNvSpPr/>
            <p:nvPr/>
          </p:nvSpPr>
          <p:spPr>
            <a:xfrm>
              <a:off x="6675275" y="1230075"/>
              <a:ext cx="46000" cy="39350"/>
            </a:xfrm>
            <a:custGeom>
              <a:avLst/>
              <a:gdLst/>
              <a:ahLst/>
              <a:cxnLst/>
              <a:rect l="l" t="t" r="r" b="b"/>
              <a:pathLst>
                <a:path w="1840" h="1574" extrusionOk="false">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54" name="Google Shape;254;p12"/>
            <p:cNvSpPr/>
            <p:nvPr/>
          </p:nvSpPr>
          <p:spPr>
            <a:xfrm>
              <a:off x="6863325" y="967025"/>
              <a:ext cx="46350" cy="39350"/>
            </a:xfrm>
            <a:custGeom>
              <a:avLst/>
              <a:gdLst/>
              <a:ahLst/>
              <a:cxnLst/>
              <a:rect l="l" t="t" r="r" b="b"/>
              <a:pathLst>
                <a:path w="1854" h="1574" extrusionOk="false">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55" name="Google Shape;255;p12"/>
            <p:cNvSpPr/>
            <p:nvPr/>
          </p:nvSpPr>
          <p:spPr>
            <a:xfrm>
              <a:off x="6956275" y="1323000"/>
              <a:ext cx="46000" cy="39350"/>
            </a:xfrm>
            <a:custGeom>
              <a:avLst/>
              <a:gdLst/>
              <a:ahLst/>
              <a:cxnLst/>
              <a:rect l="l" t="t" r="r" b="b"/>
              <a:pathLst>
                <a:path w="1840" h="1574" extrusionOk="false">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256" name="Shape 256"/>
        <p:cNvGrpSpPr/>
        <p:nvPr/>
      </p:nvGrpSpPr>
      <p:grpSpPr>
        <a:xfrm>
          <a:off x="0" y="0"/>
          <a:ext cx="0" cy="0"/>
          <a:chOff x="0" y="0"/>
          <a:chExt cx="0" cy="0"/>
        </a:xfrm>
      </p:grpSpPr>
      <p:sp>
        <p:nvSpPr>
          <p:cNvPr id="257" name="Google Shape;257;p13"/>
          <p:cNvSpPr txBox="true"/>
          <p:nvPr>
            <p:ph type="subTitle" idx="1"/>
          </p:nvPr>
        </p:nvSpPr>
        <p:spPr>
          <a:xfrm>
            <a:off x="6429027" y="3829680"/>
            <a:ext cx="2428200" cy="572400"/>
          </a:xfrm>
          <a:prstGeom prst="rect">
            <a:avLst/>
          </a:prstGeom>
        </p:spPr>
        <p:txBody>
          <a:bodyPr spcFirstLastPara="1" wrap="square" lIns="91425" tIns="91425" rIns="91425" bIns="91425" anchor="t" anchorCtr="false">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59" name="Google Shape;259;p13"/>
          <p:cNvSpPr/>
          <p:nvPr/>
        </p:nvSpPr>
        <p:spPr>
          <a:xfrm>
            <a:off x="8985850" y="4116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0" name="Google Shape;260;p13"/>
          <p:cNvSpPr/>
          <p:nvPr/>
        </p:nvSpPr>
        <p:spPr>
          <a:xfrm>
            <a:off x="8359450" y="5558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1" name="Google Shape;261;p13"/>
          <p:cNvSpPr/>
          <p:nvPr/>
        </p:nvSpPr>
        <p:spPr>
          <a:xfrm>
            <a:off x="9122100" y="7342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2" name="Google Shape;262;p13"/>
          <p:cNvSpPr/>
          <p:nvPr/>
        </p:nvSpPr>
        <p:spPr>
          <a:xfrm>
            <a:off x="8798600" y="108865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3" name="Google Shape;263;p13"/>
          <p:cNvSpPr/>
          <p:nvPr/>
        </p:nvSpPr>
        <p:spPr>
          <a:xfrm>
            <a:off x="6099342" y="-150600"/>
            <a:ext cx="96045" cy="95462"/>
          </a:xfrm>
          <a:custGeom>
            <a:avLst/>
            <a:gdLst/>
            <a:ahLst/>
            <a:cxnLst/>
            <a:rect l="l" t="t" r="r" b="b"/>
            <a:pathLst>
              <a:path w="3128" h="3109" extrusionOk="false">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4" name="Google Shape;264;p13"/>
          <p:cNvSpPr/>
          <p:nvPr/>
        </p:nvSpPr>
        <p:spPr>
          <a:xfrm>
            <a:off x="6702523" y="444536"/>
            <a:ext cx="95493" cy="95462"/>
          </a:xfrm>
          <a:custGeom>
            <a:avLst/>
            <a:gdLst/>
            <a:ahLst/>
            <a:cxnLst/>
            <a:rect l="l" t="t" r="r" b="b"/>
            <a:pathLst>
              <a:path w="3110" h="3109" extrusionOk="false">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5" name="Google Shape;265;p13"/>
          <p:cNvSpPr/>
          <p:nvPr/>
        </p:nvSpPr>
        <p:spPr>
          <a:xfrm>
            <a:off x="5904975" y="143222"/>
            <a:ext cx="82259" cy="82259"/>
          </a:xfrm>
          <a:custGeom>
            <a:avLst/>
            <a:gdLst/>
            <a:ahLst/>
            <a:cxnLst/>
            <a:rect l="l" t="t" r="r" b="b"/>
            <a:pathLst>
              <a:path w="2679" h="2679" extrusionOk="false">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6" name="Google Shape;266;p13"/>
          <p:cNvSpPr/>
          <p:nvPr/>
        </p:nvSpPr>
        <p:spPr>
          <a:xfrm>
            <a:off x="285750" y="4542650"/>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7" name="Google Shape;267;p13"/>
          <p:cNvSpPr/>
          <p:nvPr/>
        </p:nvSpPr>
        <p:spPr>
          <a:xfrm>
            <a:off x="439150" y="480340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68" name="Google Shape;268;p13"/>
          <p:cNvSpPr txBox="true"/>
          <p:nvPr>
            <p:ph type="ctrTitle"/>
          </p:nvPr>
        </p:nvSpPr>
        <p:spPr>
          <a:xfrm>
            <a:off x="970814" y="3396800"/>
            <a:ext cx="21525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true"/>
          <p:nvPr>
            <p:ph type="subTitle" idx="2"/>
          </p:nvPr>
        </p:nvSpPr>
        <p:spPr>
          <a:xfrm>
            <a:off x="970814" y="3829680"/>
            <a:ext cx="2428200" cy="572400"/>
          </a:xfrm>
          <a:prstGeom prst="rect">
            <a:avLst/>
          </a:prstGeom>
        </p:spPr>
        <p:txBody>
          <a:bodyPr spcFirstLastPara="1" wrap="square" lIns="91425" tIns="91425" rIns="91425" bIns="91425" anchor="t" anchorCtr="false">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true"/>
          <p:nvPr>
            <p:ph type="title" idx="3" hasCustomPrompt="true"/>
          </p:nvPr>
        </p:nvSpPr>
        <p:spPr>
          <a:xfrm>
            <a:off x="970814" y="2645887"/>
            <a:ext cx="1753800" cy="577800"/>
          </a:xfrm>
          <a:prstGeom prst="rect">
            <a:avLst/>
          </a:prstGeom>
        </p:spPr>
        <p:txBody>
          <a:bodyPr spcFirstLastPara="1" wrap="square" lIns="91425" tIns="91425" rIns="91425" bIns="91425" anchor="ctr" anchorCtr="false">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true"/>
          <p:nvPr>
            <p:ph type="ctrTitle" idx="4"/>
          </p:nvPr>
        </p:nvSpPr>
        <p:spPr>
          <a:xfrm>
            <a:off x="3690348" y="3396800"/>
            <a:ext cx="13866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true"/>
          <p:nvPr>
            <p:ph type="subTitle" idx="5"/>
          </p:nvPr>
        </p:nvSpPr>
        <p:spPr>
          <a:xfrm>
            <a:off x="3690341" y="3829680"/>
            <a:ext cx="2428200" cy="572400"/>
          </a:xfrm>
          <a:prstGeom prst="rect">
            <a:avLst/>
          </a:prstGeom>
        </p:spPr>
        <p:txBody>
          <a:bodyPr spcFirstLastPara="1" wrap="square" lIns="91425" tIns="91425" rIns="91425" bIns="91425" anchor="t" anchorCtr="false">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true"/>
          <p:nvPr>
            <p:ph type="title" idx="6" hasCustomPrompt="true"/>
          </p:nvPr>
        </p:nvSpPr>
        <p:spPr>
          <a:xfrm>
            <a:off x="3690341" y="2645887"/>
            <a:ext cx="1753800" cy="577800"/>
          </a:xfrm>
          <a:prstGeom prst="rect">
            <a:avLst/>
          </a:prstGeom>
        </p:spPr>
        <p:txBody>
          <a:bodyPr spcFirstLastPara="1" wrap="square" lIns="91425" tIns="91425" rIns="91425" bIns="91425" anchor="ctr" anchorCtr="false">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true"/>
          <p:nvPr>
            <p:ph type="ctrTitle" idx="7"/>
          </p:nvPr>
        </p:nvSpPr>
        <p:spPr>
          <a:xfrm>
            <a:off x="618825" y="411675"/>
            <a:ext cx="45762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275" name="Google Shape;275;p13"/>
          <p:cNvSpPr txBox="true"/>
          <p:nvPr>
            <p:ph type="ctrTitle" idx="8"/>
          </p:nvPr>
        </p:nvSpPr>
        <p:spPr>
          <a:xfrm>
            <a:off x="6428436" y="3377738"/>
            <a:ext cx="22518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true"/>
          <p:nvPr>
            <p:ph type="title" idx="9" hasCustomPrompt="true"/>
          </p:nvPr>
        </p:nvSpPr>
        <p:spPr>
          <a:xfrm>
            <a:off x="6428436" y="2645887"/>
            <a:ext cx="1753800" cy="577800"/>
          </a:xfrm>
          <a:prstGeom prst="rect">
            <a:avLst/>
          </a:prstGeom>
        </p:spPr>
        <p:txBody>
          <a:bodyPr spcFirstLastPara="1" wrap="square" lIns="91425" tIns="91425" rIns="91425" bIns="91425" anchor="ctr" anchorCtr="false">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true"/>
          <p:nvPr>
            <p:ph type="ctrTitle" idx="13"/>
          </p:nvPr>
        </p:nvSpPr>
        <p:spPr>
          <a:xfrm>
            <a:off x="6429027" y="3396800"/>
            <a:ext cx="22518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true"/>
          <p:nvPr>
            <p:ph type="ctrTitle"/>
          </p:nvPr>
        </p:nvSpPr>
        <p:spPr>
          <a:xfrm>
            <a:off x="4696481" y="1365079"/>
            <a:ext cx="2655600" cy="644700"/>
          </a:xfrm>
          <a:prstGeom prst="rect">
            <a:avLst/>
          </a:prstGeom>
          <a:ln>
            <a:noFill/>
          </a:ln>
        </p:spPr>
        <p:txBody>
          <a:bodyPr spcFirstLastPara="1" wrap="square" lIns="91425" tIns="91425" rIns="91425" bIns="91425" anchor="b" anchorCtr="false">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true"/>
          <p:nvPr>
            <p:ph type="subTitle" idx="1"/>
          </p:nvPr>
        </p:nvSpPr>
        <p:spPr>
          <a:xfrm>
            <a:off x="4696481" y="1835141"/>
            <a:ext cx="3039300" cy="938100"/>
          </a:xfrm>
          <a:prstGeom prst="rect">
            <a:avLst/>
          </a:prstGeom>
        </p:spPr>
        <p:txBody>
          <a:bodyPr spcFirstLastPara="1" wrap="square" lIns="91425" tIns="91425" rIns="91425" bIns="91425" anchor="t" anchorCtr="false">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true"/>
          <p:nvPr>
            <p:ph type="ctrTitle" idx="2"/>
          </p:nvPr>
        </p:nvSpPr>
        <p:spPr>
          <a:xfrm>
            <a:off x="1900150" y="3127942"/>
            <a:ext cx="2472900" cy="644700"/>
          </a:xfrm>
          <a:prstGeom prst="rect">
            <a:avLst/>
          </a:prstGeom>
          <a:ln>
            <a:noFill/>
          </a:ln>
        </p:spPr>
        <p:txBody>
          <a:bodyPr spcFirstLastPara="1" wrap="square" lIns="91425" tIns="91425" rIns="91425" bIns="91425" anchor="b" anchorCtr="false">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true"/>
          <p:nvPr>
            <p:ph type="subTitle" idx="3"/>
          </p:nvPr>
        </p:nvSpPr>
        <p:spPr>
          <a:xfrm>
            <a:off x="1333875" y="3598390"/>
            <a:ext cx="3039300" cy="1179300"/>
          </a:xfrm>
          <a:prstGeom prst="rect">
            <a:avLst/>
          </a:prstGeom>
        </p:spPr>
        <p:txBody>
          <a:bodyPr spcFirstLastPara="1" wrap="square" lIns="91425" tIns="91425" rIns="91425" bIns="91425" anchor="t" anchorCtr="false">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84" name="Google Shape;284;p14"/>
          <p:cNvSpPr/>
          <p:nvPr/>
        </p:nvSpPr>
        <p:spPr>
          <a:xfrm>
            <a:off x="8403188" y="2183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85" name="Google Shape;285;p14"/>
          <p:cNvSpPr/>
          <p:nvPr/>
        </p:nvSpPr>
        <p:spPr>
          <a:xfrm>
            <a:off x="7776788" y="3625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86" name="Google Shape;286;p14"/>
          <p:cNvSpPr/>
          <p:nvPr/>
        </p:nvSpPr>
        <p:spPr>
          <a:xfrm>
            <a:off x="8539438" y="5409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89" name="Google Shape;289;p14"/>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290" name="Google Shape;290;p14"/>
          <p:cNvSpPr/>
          <p:nvPr/>
        </p:nvSpPr>
        <p:spPr>
          <a:xfrm>
            <a:off x="318213" y="4418900"/>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91" name="Google Shape;291;p14"/>
          <p:cNvSpPr/>
          <p:nvPr/>
        </p:nvSpPr>
        <p:spPr>
          <a:xfrm>
            <a:off x="454463" y="4741475"/>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92" name="Google Shape;292;p14"/>
          <p:cNvSpPr txBox="true"/>
          <p:nvPr>
            <p:ph type="ctrTitle" idx="4"/>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95" name="Google Shape;295;p15"/>
          <p:cNvSpPr/>
          <p:nvPr/>
        </p:nvSpPr>
        <p:spPr>
          <a:xfrm>
            <a:off x="8403188" y="2183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96" name="Google Shape;296;p15"/>
          <p:cNvSpPr/>
          <p:nvPr/>
        </p:nvSpPr>
        <p:spPr>
          <a:xfrm>
            <a:off x="7776788" y="3625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97" name="Google Shape;297;p15"/>
          <p:cNvSpPr/>
          <p:nvPr/>
        </p:nvSpPr>
        <p:spPr>
          <a:xfrm>
            <a:off x="8539438" y="5409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0" name="Google Shape;300;p15"/>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301" name="Google Shape;301;p15"/>
          <p:cNvSpPr/>
          <p:nvPr/>
        </p:nvSpPr>
        <p:spPr>
          <a:xfrm>
            <a:off x="318213" y="4418900"/>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2" name="Google Shape;302;p15"/>
          <p:cNvSpPr/>
          <p:nvPr/>
        </p:nvSpPr>
        <p:spPr>
          <a:xfrm>
            <a:off x="454463" y="4741475"/>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3" name="Google Shape;303;p15"/>
          <p:cNvSpPr txBox="true"/>
          <p:nvPr>
            <p:ph type="ctrTitle"/>
          </p:nvPr>
        </p:nvSpPr>
        <p:spPr>
          <a:xfrm>
            <a:off x="891226" y="1267450"/>
            <a:ext cx="1881300" cy="6447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true"/>
          <p:nvPr>
            <p:ph type="subTitle" idx="1"/>
          </p:nvPr>
        </p:nvSpPr>
        <p:spPr>
          <a:xfrm>
            <a:off x="891226" y="3491100"/>
            <a:ext cx="1881300" cy="11124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true"/>
          <p:nvPr>
            <p:ph type="ctrTitle" idx="2"/>
          </p:nvPr>
        </p:nvSpPr>
        <p:spPr>
          <a:xfrm>
            <a:off x="3503173" y="1267450"/>
            <a:ext cx="1881300" cy="6447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true"/>
          <p:nvPr>
            <p:ph type="subTitle" idx="3"/>
          </p:nvPr>
        </p:nvSpPr>
        <p:spPr>
          <a:xfrm>
            <a:off x="3503173" y="3491100"/>
            <a:ext cx="1881300" cy="11124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true"/>
          <p:nvPr>
            <p:ph type="ctrTitle" idx="4"/>
          </p:nvPr>
        </p:nvSpPr>
        <p:spPr>
          <a:xfrm>
            <a:off x="6124594" y="1267450"/>
            <a:ext cx="1881300" cy="6447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true"/>
          <p:nvPr>
            <p:ph type="subTitle" idx="5"/>
          </p:nvPr>
        </p:nvSpPr>
        <p:spPr>
          <a:xfrm>
            <a:off x="6124594" y="3491100"/>
            <a:ext cx="1881300" cy="11124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true"/>
          <p:nvPr>
            <p:ph type="ctrTitle" idx="6"/>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310" name="Shape 310"/>
        <p:cNvGrpSpPr/>
        <p:nvPr/>
      </p:nvGrpSpPr>
      <p:grpSpPr>
        <a:xfrm>
          <a:off x="0" y="0"/>
          <a:ext cx="0" cy="0"/>
          <a:chOff x="0" y="0"/>
          <a:chExt cx="0" cy="0"/>
        </a:xfrm>
      </p:grpSpPr>
      <p:sp>
        <p:nvSpPr>
          <p:cNvPr id="311" name="Google Shape;311;p16"/>
          <p:cNvSpPr txBox="true"/>
          <p:nvPr>
            <p:ph type="ctrTitle"/>
          </p:nvPr>
        </p:nvSpPr>
        <p:spPr>
          <a:xfrm>
            <a:off x="1121525" y="2302200"/>
            <a:ext cx="1881300" cy="4596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true"/>
          <p:nvPr>
            <p:ph type="subTitle" idx="1"/>
          </p:nvPr>
        </p:nvSpPr>
        <p:spPr>
          <a:xfrm>
            <a:off x="961925" y="1643751"/>
            <a:ext cx="2200500" cy="8241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true"/>
          <p:nvPr>
            <p:ph type="ctrTitle" idx="2"/>
          </p:nvPr>
        </p:nvSpPr>
        <p:spPr>
          <a:xfrm>
            <a:off x="3628263" y="2302200"/>
            <a:ext cx="1881300" cy="4596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true"/>
          <p:nvPr>
            <p:ph type="subTitle" idx="3"/>
          </p:nvPr>
        </p:nvSpPr>
        <p:spPr>
          <a:xfrm>
            <a:off x="3468663" y="1643759"/>
            <a:ext cx="2200500" cy="8241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true"/>
          <p:nvPr>
            <p:ph type="ctrTitle" idx="4"/>
          </p:nvPr>
        </p:nvSpPr>
        <p:spPr>
          <a:xfrm>
            <a:off x="6142624" y="2302200"/>
            <a:ext cx="1881300" cy="4596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true"/>
          <p:nvPr>
            <p:ph type="subTitle" idx="5"/>
          </p:nvPr>
        </p:nvSpPr>
        <p:spPr>
          <a:xfrm>
            <a:off x="5947924" y="1643751"/>
            <a:ext cx="2270700" cy="8241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true"/>
          <p:nvPr>
            <p:ph type="ctrTitle" idx="6"/>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18" name="Google Shape;318;p16"/>
          <p:cNvSpPr txBox="true"/>
          <p:nvPr>
            <p:ph type="ctrTitle" idx="7"/>
          </p:nvPr>
        </p:nvSpPr>
        <p:spPr>
          <a:xfrm>
            <a:off x="1121525" y="4134800"/>
            <a:ext cx="1881300" cy="4596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true"/>
          <p:nvPr>
            <p:ph type="subTitle" idx="8"/>
          </p:nvPr>
        </p:nvSpPr>
        <p:spPr>
          <a:xfrm>
            <a:off x="961925" y="3479251"/>
            <a:ext cx="2200500" cy="8241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true"/>
          <p:nvPr>
            <p:ph type="ctrTitle" idx="9"/>
          </p:nvPr>
        </p:nvSpPr>
        <p:spPr>
          <a:xfrm>
            <a:off x="3628263" y="4134800"/>
            <a:ext cx="1881300" cy="4596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true"/>
          <p:nvPr>
            <p:ph type="subTitle" idx="13"/>
          </p:nvPr>
        </p:nvSpPr>
        <p:spPr>
          <a:xfrm>
            <a:off x="3533613" y="3479251"/>
            <a:ext cx="2070600" cy="8241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true"/>
          <p:nvPr>
            <p:ph type="ctrTitle" idx="14"/>
          </p:nvPr>
        </p:nvSpPr>
        <p:spPr>
          <a:xfrm>
            <a:off x="6142624" y="4134800"/>
            <a:ext cx="1881300" cy="4596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true"/>
          <p:nvPr>
            <p:ph type="subTitle" idx="15"/>
          </p:nvPr>
        </p:nvSpPr>
        <p:spPr>
          <a:xfrm>
            <a:off x="5947924" y="3479251"/>
            <a:ext cx="2270700" cy="8241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5" name="Google Shape;325;p16"/>
          <p:cNvSpPr/>
          <p:nvPr/>
        </p:nvSpPr>
        <p:spPr>
          <a:xfrm>
            <a:off x="8985850" y="4116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6" name="Google Shape;326;p16"/>
          <p:cNvSpPr/>
          <p:nvPr/>
        </p:nvSpPr>
        <p:spPr>
          <a:xfrm>
            <a:off x="8359450" y="5558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7" name="Google Shape;327;p16"/>
          <p:cNvSpPr/>
          <p:nvPr/>
        </p:nvSpPr>
        <p:spPr>
          <a:xfrm>
            <a:off x="9122100" y="7342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8" name="Google Shape;328;p16"/>
          <p:cNvSpPr/>
          <p:nvPr/>
        </p:nvSpPr>
        <p:spPr>
          <a:xfrm>
            <a:off x="8798600" y="108865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9" name="Google Shape;329;p16"/>
          <p:cNvSpPr/>
          <p:nvPr/>
        </p:nvSpPr>
        <p:spPr>
          <a:xfrm>
            <a:off x="6702523" y="444536"/>
            <a:ext cx="95493" cy="95462"/>
          </a:xfrm>
          <a:custGeom>
            <a:avLst/>
            <a:gdLst/>
            <a:ahLst/>
            <a:cxnLst/>
            <a:rect l="l" t="t" r="r" b="b"/>
            <a:pathLst>
              <a:path w="3110" h="3109" extrusionOk="false">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0" name="Google Shape;330;p16"/>
          <p:cNvSpPr/>
          <p:nvPr/>
        </p:nvSpPr>
        <p:spPr>
          <a:xfrm>
            <a:off x="5904975" y="143222"/>
            <a:ext cx="82259" cy="82259"/>
          </a:xfrm>
          <a:custGeom>
            <a:avLst/>
            <a:gdLst/>
            <a:ahLst/>
            <a:cxnLst/>
            <a:rect l="l" t="t" r="r" b="b"/>
            <a:pathLst>
              <a:path w="2679" h="2679" extrusionOk="false">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1" name="Google Shape;331;p16"/>
          <p:cNvSpPr/>
          <p:nvPr/>
        </p:nvSpPr>
        <p:spPr>
          <a:xfrm>
            <a:off x="303600" y="4401725"/>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2" name="Google Shape;332;p16"/>
          <p:cNvSpPr/>
          <p:nvPr/>
        </p:nvSpPr>
        <p:spPr>
          <a:xfrm>
            <a:off x="564075" y="475390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333" name="Shape 333"/>
        <p:cNvGrpSpPr/>
        <p:nvPr/>
      </p:nvGrpSpPr>
      <p:grpSpPr>
        <a:xfrm>
          <a:off x="0" y="0"/>
          <a:ext cx="0" cy="0"/>
          <a:chOff x="0" y="0"/>
          <a:chExt cx="0" cy="0"/>
        </a:xfrm>
      </p:grpSpPr>
      <p:sp>
        <p:nvSpPr>
          <p:cNvPr id="334" name="Google Shape;334;p17"/>
          <p:cNvSpPr txBox="true"/>
          <p:nvPr>
            <p:ph type="ctrTitle"/>
          </p:nvPr>
        </p:nvSpPr>
        <p:spPr>
          <a:xfrm>
            <a:off x="1218541" y="1373195"/>
            <a:ext cx="1881300" cy="6447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true"/>
          <p:nvPr>
            <p:ph type="subTitle" idx="1"/>
          </p:nvPr>
        </p:nvSpPr>
        <p:spPr>
          <a:xfrm>
            <a:off x="1218541" y="1865495"/>
            <a:ext cx="1881300" cy="6447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true"/>
          <p:nvPr>
            <p:ph type="ctrTitle" idx="2"/>
          </p:nvPr>
        </p:nvSpPr>
        <p:spPr>
          <a:xfrm>
            <a:off x="6054555" y="1373195"/>
            <a:ext cx="1881300" cy="6447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true"/>
          <p:nvPr>
            <p:ph type="subTitle" idx="3"/>
          </p:nvPr>
        </p:nvSpPr>
        <p:spPr>
          <a:xfrm>
            <a:off x="6054555" y="1865495"/>
            <a:ext cx="1881300" cy="6447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true"/>
          <p:nvPr>
            <p:ph type="ctrTitle" idx="4"/>
          </p:nvPr>
        </p:nvSpPr>
        <p:spPr>
          <a:xfrm>
            <a:off x="1218541" y="2778806"/>
            <a:ext cx="1881300" cy="6447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true"/>
          <p:nvPr>
            <p:ph type="subTitle" idx="5"/>
          </p:nvPr>
        </p:nvSpPr>
        <p:spPr>
          <a:xfrm>
            <a:off x="1116841" y="3271106"/>
            <a:ext cx="2084700" cy="6447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true"/>
          <p:nvPr>
            <p:ph type="ctrTitle" idx="6"/>
          </p:nvPr>
        </p:nvSpPr>
        <p:spPr>
          <a:xfrm>
            <a:off x="6054555" y="2778806"/>
            <a:ext cx="1881300" cy="644700"/>
          </a:xfrm>
          <a:prstGeom prst="rect">
            <a:avLst/>
          </a:prstGeom>
          <a:ln>
            <a:noFill/>
          </a:ln>
        </p:spPr>
        <p:txBody>
          <a:bodyPr spcFirstLastPara="1" wrap="square" lIns="91425" tIns="91425" rIns="91425" bIns="91425" anchor="b" anchorCtr="false">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true"/>
          <p:nvPr>
            <p:ph type="subTitle" idx="7"/>
          </p:nvPr>
        </p:nvSpPr>
        <p:spPr>
          <a:xfrm>
            <a:off x="6054555" y="3271106"/>
            <a:ext cx="1881300" cy="6447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true"/>
          <p:nvPr>
            <p:ph type="ctrTitle" idx="8"/>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4" name="Google Shape;344;p17"/>
          <p:cNvSpPr/>
          <p:nvPr/>
        </p:nvSpPr>
        <p:spPr>
          <a:xfrm>
            <a:off x="8985850" y="4116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5" name="Google Shape;345;p17"/>
          <p:cNvSpPr/>
          <p:nvPr/>
        </p:nvSpPr>
        <p:spPr>
          <a:xfrm>
            <a:off x="8359450" y="5558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6" name="Google Shape;346;p17"/>
          <p:cNvSpPr/>
          <p:nvPr/>
        </p:nvSpPr>
        <p:spPr>
          <a:xfrm>
            <a:off x="9122100" y="7342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7" name="Google Shape;347;p17"/>
          <p:cNvSpPr/>
          <p:nvPr/>
        </p:nvSpPr>
        <p:spPr>
          <a:xfrm>
            <a:off x="8798600" y="108865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8" name="Google Shape;348;p17"/>
          <p:cNvSpPr/>
          <p:nvPr/>
        </p:nvSpPr>
        <p:spPr>
          <a:xfrm>
            <a:off x="6099342" y="-150600"/>
            <a:ext cx="96045" cy="95462"/>
          </a:xfrm>
          <a:custGeom>
            <a:avLst/>
            <a:gdLst/>
            <a:ahLst/>
            <a:cxnLst/>
            <a:rect l="l" t="t" r="r" b="b"/>
            <a:pathLst>
              <a:path w="3128" h="3109" extrusionOk="false">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9" name="Google Shape;349;p17"/>
          <p:cNvSpPr/>
          <p:nvPr/>
        </p:nvSpPr>
        <p:spPr>
          <a:xfrm>
            <a:off x="6702523" y="444536"/>
            <a:ext cx="95493" cy="95462"/>
          </a:xfrm>
          <a:custGeom>
            <a:avLst/>
            <a:gdLst/>
            <a:ahLst/>
            <a:cxnLst/>
            <a:rect l="l" t="t" r="r" b="b"/>
            <a:pathLst>
              <a:path w="3110" h="3109" extrusionOk="false">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0" name="Google Shape;350;p17"/>
          <p:cNvSpPr/>
          <p:nvPr/>
        </p:nvSpPr>
        <p:spPr>
          <a:xfrm>
            <a:off x="5904975" y="143222"/>
            <a:ext cx="82259" cy="82259"/>
          </a:xfrm>
          <a:custGeom>
            <a:avLst/>
            <a:gdLst/>
            <a:ahLst/>
            <a:cxnLst/>
            <a:rect l="l" t="t" r="r" b="b"/>
            <a:pathLst>
              <a:path w="2679" h="2679" extrusionOk="false">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1" name="Google Shape;351;p17"/>
          <p:cNvSpPr/>
          <p:nvPr/>
        </p:nvSpPr>
        <p:spPr>
          <a:xfrm>
            <a:off x="303600" y="4401725"/>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2" name="Google Shape;352;p17"/>
          <p:cNvSpPr/>
          <p:nvPr/>
        </p:nvSpPr>
        <p:spPr>
          <a:xfrm>
            <a:off x="816650" y="4612675"/>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353" name="Shape 353"/>
        <p:cNvGrpSpPr/>
        <p:nvPr/>
      </p:nvGrpSpPr>
      <p:grpSpPr>
        <a:xfrm>
          <a:off x="0" y="0"/>
          <a:ext cx="0" cy="0"/>
          <a:chOff x="0" y="0"/>
          <a:chExt cx="0" cy="0"/>
        </a:xfrm>
      </p:grpSpPr>
      <p:sp>
        <p:nvSpPr>
          <p:cNvPr id="354" name="Google Shape;354;p18"/>
          <p:cNvSpPr txBox="true"/>
          <p:nvPr>
            <p:ph type="ctrTitle"/>
          </p:nvPr>
        </p:nvSpPr>
        <p:spPr>
          <a:xfrm>
            <a:off x="915161" y="2299544"/>
            <a:ext cx="1881300" cy="644700"/>
          </a:xfrm>
          <a:prstGeom prst="rect">
            <a:avLst/>
          </a:prstGeom>
          <a:ln>
            <a:noFill/>
          </a:ln>
        </p:spPr>
        <p:txBody>
          <a:bodyPr spcFirstLastPara="1" wrap="square" lIns="91425" tIns="91425" rIns="91425" bIns="91425" anchor="t" anchorCtr="false">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5" name="Google Shape;355;p18"/>
          <p:cNvSpPr txBox="true"/>
          <p:nvPr>
            <p:ph type="subTitle" idx="1"/>
          </p:nvPr>
        </p:nvSpPr>
        <p:spPr>
          <a:xfrm>
            <a:off x="879139" y="1777397"/>
            <a:ext cx="1917300" cy="644700"/>
          </a:xfrm>
          <a:prstGeom prst="rect">
            <a:avLst/>
          </a:prstGeom>
        </p:spPr>
        <p:txBody>
          <a:bodyPr spcFirstLastPara="1" wrap="square" lIns="91425" tIns="91425" rIns="91425" bIns="91425" anchor="b" anchorCtr="false">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true"/>
          <p:nvPr>
            <p:ph type="ctrTitle" idx="2"/>
          </p:nvPr>
        </p:nvSpPr>
        <p:spPr>
          <a:xfrm>
            <a:off x="6345518" y="2299544"/>
            <a:ext cx="1881300" cy="644700"/>
          </a:xfrm>
          <a:prstGeom prst="rect">
            <a:avLst/>
          </a:prstGeom>
          <a:ln>
            <a:noFill/>
          </a:ln>
        </p:spPr>
        <p:txBody>
          <a:bodyPr spcFirstLastPara="1" wrap="square" lIns="91425" tIns="91425" rIns="91425" bIns="91425" anchor="t" anchorCtr="false">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7" name="Google Shape;357;p18"/>
          <p:cNvSpPr txBox="true"/>
          <p:nvPr>
            <p:ph type="subTitle" idx="3"/>
          </p:nvPr>
        </p:nvSpPr>
        <p:spPr>
          <a:xfrm>
            <a:off x="6345518" y="1777397"/>
            <a:ext cx="1881300" cy="644700"/>
          </a:xfrm>
          <a:prstGeom prst="rect">
            <a:avLst/>
          </a:prstGeom>
        </p:spPr>
        <p:txBody>
          <a:bodyPr spcFirstLastPara="1" wrap="square" lIns="91425" tIns="91425" rIns="91425" bIns="91425" anchor="b" anchorCtr="false">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true"/>
          <p:nvPr>
            <p:ph type="ctrTitle" idx="4"/>
          </p:nvPr>
        </p:nvSpPr>
        <p:spPr>
          <a:xfrm>
            <a:off x="915161" y="2861525"/>
            <a:ext cx="1881300" cy="644700"/>
          </a:xfrm>
          <a:prstGeom prst="rect">
            <a:avLst/>
          </a:prstGeom>
          <a:ln>
            <a:noFill/>
          </a:ln>
        </p:spPr>
        <p:txBody>
          <a:bodyPr spcFirstLastPara="1" wrap="square" lIns="91425" tIns="91425" rIns="91425" bIns="91425" anchor="b" anchorCtr="false">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59" name="Google Shape;359;p18"/>
          <p:cNvSpPr txBox="true"/>
          <p:nvPr>
            <p:ph type="subTitle" idx="5"/>
          </p:nvPr>
        </p:nvSpPr>
        <p:spPr>
          <a:xfrm>
            <a:off x="915161" y="3353275"/>
            <a:ext cx="1881300" cy="644700"/>
          </a:xfrm>
          <a:prstGeom prst="rect">
            <a:avLst/>
          </a:prstGeom>
        </p:spPr>
        <p:txBody>
          <a:bodyPr spcFirstLastPara="1" wrap="square" lIns="91425" tIns="91425" rIns="91425" bIns="91425" anchor="t" anchorCtr="false">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true"/>
          <p:nvPr>
            <p:ph type="ctrTitle" idx="6"/>
          </p:nvPr>
        </p:nvSpPr>
        <p:spPr>
          <a:xfrm>
            <a:off x="6345518" y="2861525"/>
            <a:ext cx="1881300" cy="644700"/>
          </a:xfrm>
          <a:prstGeom prst="rect">
            <a:avLst/>
          </a:prstGeom>
          <a:ln>
            <a:noFill/>
          </a:ln>
        </p:spPr>
        <p:txBody>
          <a:bodyPr spcFirstLastPara="1" wrap="square" lIns="91425" tIns="91425" rIns="91425" bIns="91425" anchor="b" anchorCtr="false">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361" name="Google Shape;361;p18"/>
          <p:cNvSpPr txBox="true"/>
          <p:nvPr>
            <p:ph type="subTitle" idx="7"/>
          </p:nvPr>
        </p:nvSpPr>
        <p:spPr>
          <a:xfrm>
            <a:off x="6345518" y="3353275"/>
            <a:ext cx="1656600" cy="644700"/>
          </a:xfrm>
          <a:prstGeom prst="rect">
            <a:avLst/>
          </a:prstGeom>
        </p:spPr>
        <p:txBody>
          <a:bodyPr spcFirstLastPara="1" wrap="square" lIns="91425" tIns="91425" rIns="91425" bIns="91425" anchor="t" anchorCtr="false">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true"/>
          <p:nvPr>
            <p:ph type="ctrTitle" idx="8"/>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4" name="Google Shape;364;p18"/>
          <p:cNvSpPr/>
          <p:nvPr/>
        </p:nvSpPr>
        <p:spPr>
          <a:xfrm>
            <a:off x="8985850" y="4116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5" name="Google Shape;365;p18"/>
          <p:cNvSpPr/>
          <p:nvPr/>
        </p:nvSpPr>
        <p:spPr>
          <a:xfrm>
            <a:off x="8359450" y="5558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6" name="Google Shape;366;p18"/>
          <p:cNvSpPr/>
          <p:nvPr/>
        </p:nvSpPr>
        <p:spPr>
          <a:xfrm>
            <a:off x="9122100" y="7342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7" name="Google Shape;367;p18"/>
          <p:cNvSpPr/>
          <p:nvPr/>
        </p:nvSpPr>
        <p:spPr>
          <a:xfrm>
            <a:off x="8798600" y="108865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8" name="Google Shape;368;p18"/>
          <p:cNvSpPr/>
          <p:nvPr/>
        </p:nvSpPr>
        <p:spPr>
          <a:xfrm>
            <a:off x="6099342" y="-150600"/>
            <a:ext cx="96045" cy="95462"/>
          </a:xfrm>
          <a:custGeom>
            <a:avLst/>
            <a:gdLst/>
            <a:ahLst/>
            <a:cxnLst/>
            <a:rect l="l" t="t" r="r" b="b"/>
            <a:pathLst>
              <a:path w="3128" h="3109" extrusionOk="false">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9" name="Google Shape;369;p18"/>
          <p:cNvSpPr/>
          <p:nvPr/>
        </p:nvSpPr>
        <p:spPr>
          <a:xfrm>
            <a:off x="6702523" y="444536"/>
            <a:ext cx="95493" cy="95462"/>
          </a:xfrm>
          <a:custGeom>
            <a:avLst/>
            <a:gdLst/>
            <a:ahLst/>
            <a:cxnLst/>
            <a:rect l="l" t="t" r="r" b="b"/>
            <a:pathLst>
              <a:path w="3110" h="3109" extrusionOk="false">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0" name="Google Shape;370;p18"/>
          <p:cNvSpPr/>
          <p:nvPr/>
        </p:nvSpPr>
        <p:spPr>
          <a:xfrm>
            <a:off x="5904975" y="143222"/>
            <a:ext cx="82259" cy="82259"/>
          </a:xfrm>
          <a:custGeom>
            <a:avLst/>
            <a:gdLst/>
            <a:ahLst/>
            <a:cxnLst/>
            <a:rect l="l" t="t" r="r" b="b"/>
            <a:pathLst>
              <a:path w="2679" h="2679" extrusionOk="false">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1" name="Google Shape;371;p18"/>
          <p:cNvSpPr/>
          <p:nvPr/>
        </p:nvSpPr>
        <p:spPr>
          <a:xfrm>
            <a:off x="303600" y="4401725"/>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2" name="Google Shape;372;p18"/>
          <p:cNvSpPr/>
          <p:nvPr/>
        </p:nvSpPr>
        <p:spPr>
          <a:xfrm>
            <a:off x="816650" y="4612675"/>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373" name="Shape 373"/>
        <p:cNvGrpSpPr/>
        <p:nvPr/>
      </p:nvGrpSpPr>
      <p:grpSpPr>
        <a:xfrm>
          <a:off x="0" y="0"/>
          <a:ext cx="0" cy="0"/>
          <a:chOff x="0" y="0"/>
          <a:chExt cx="0" cy="0"/>
        </a:xfrm>
      </p:grpSpPr>
      <p:sp>
        <p:nvSpPr>
          <p:cNvPr id="374" name="Google Shape;374;p19"/>
          <p:cNvSpPr txBox="true"/>
          <p:nvPr>
            <p:ph type="title"/>
          </p:nvPr>
        </p:nvSpPr>
        <p:spPr>
          <a:xfrm>
            <a:off x="2471150" y="1830075"/>
            <a:ext cx="3823200" cy="1121400"/>
          </a:xfrm>
          <a:prstGeom prst="rect">
            <a:avLst/>
          </a:prstGeom>
        </p:spPr>
        <p:txBody>
          <a:bodyPr spcFirstLastPara="1" wrap="square" lIns="91425" tIns="91425" rIns="91425" bIns="91425" anchor="b" anchorCtr="false">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75" name="Google Shape;375;p19"/>
          <p:cNvSpPr txBox="true"/>
          <p:nvPr>
            <p:ph type="subTitle" idx="1"/>
          </p:nvPr>
        </p:nvSpPr>
        <p:spPr>
          <a:xfrm>
            <a:off x="2902550" y="540000"/>
            <a:ext cx="2960400" cy="13530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76" name="Google Shape;376;p19"/>
          <p:cNvSpPr txBox="true"/>
          <p:nvPr/>
        </p:nvSpPr>
        <p:spPr>
          <a:xfrm>
            <a:off x="2289500" y="3592806"/>
            <a:ext cx="4186500" cy="931500"/>
          </a:xfrm>
          <a:prstGeom prst="rect">
            <a:avLst/>
          </a:prstGeom>
          <a:noFill/>
          <a:ln>
            <a:noFill/>
          </a:ln>
        </p:spPr>
        <p:txBody>
          <a:bodyPr spcFirstLastPara="1" wrap="square" lIns="91425" tIns="91425" rIns="91425" bIns="91425" anchor="b" anchorCtr="false">
            <a:noAutofit/>
          </a:bodyPr>
          <a:lstStyle/>
          <a:p>
            <a:pPr marL="0" lvl="0" indent="0" algn="ctr" rtl="0">
              <a:lnSpc>
                <a:spcPct val="115000"/>
              </a:lnSpc>
              <a:spcBef>
                <a:spcPts val="300"/>
              </a:spcBef>
              <a:spcAft>
                <a:spcPts val="0"/>
              </a:spcAft>
              <a:buNone/>
            </a:pPr>
            <a:r>
              <a:rPr lang="en-GB" sz="1000">
                <a:solidFill>
                  <a:schemeClr val="lt1"/>
                </a:solidFill>
                <a:latin typeface="Maven Pro"/>
                <a:ea typeface="Maven Pro"/>
                <a:cs typeface="Maven Pro"/>
                <a:sym typeface="Maven Pro"/>
              </a:rPr>
              <a:t>CREDITS: This presentation template was created by </a:t>
            </a:r>
            <a:r>
              <a:rPr lang="en-GB" sz="1000">
                <a:solidFill>
                  <a:schemeClr val="accent1"/>
                </a:solidFill>
                <a:uFill>
                  <a:noFill/>
                </a:uFill>
                <a:latin typeface="Maven Pro"/>
                <a:ea typeface="Maven Pro"/>
                <a:cs typeface="Maven Pro"/>
                <a:sym typeface="Maven Pro"/>
                <a:hlinkClick r:id="rId2"/>
              </a:rPr>
              <a:t>Slidesgo</a:t>
            </a:r>
            <a:r>
              <a:rPr lang="en-GB" sz="1000">
                <a:solidFill>
                  <a:schemeClr val="lt1"/>
                </a:solidFill>
                <a:latin typeface="Maven Pro"/>
                <a:ea typeface="Maven Pro"/>
                <a:cs typeface="Maven Pro"/>
                <a:sym typeface="Maven Pro"/>
              </a:rPr>
              <a:t>, including icons by </a:t>
            </a:r>
            <a:r>
              <a:rPr lang="en-GB" sz="1000">
                <a:solidFill>
                  <a:schemeClr val="accent2"/>
                </a:solidFill>
                <a:uFill>
                  <a:noFill/>
                </a:uFill>
                <a:latin typeface="Maven Pro"/>
                <a:ea typeface="Maven Pro"/>
                <a:cs typeface="Maven Pro"/>
                <a:sym typeface="Maven Pro"/>
                <a:hlinkClick r:id="rId3"/>
              </a:rPr>
              <a:t>Flaticon</a:t>
            </a:r>
            <a:r>
              <a:rPr lang="en-GB" sz="1000">
                <a:solidFill>
                  <a:schemeClr val="lt1"/>
                </a:solidFill>
                <a:latin typeface="Maven Pro"/>
                <a:ea typeface="Maven Pro"/>
                <a:cs typeface="Maven Pro"/>
                <a:sym typeface="Maven Pro"/>
              </a:rPr>
              <a:t>, and infographics &amp; images by </a:t>
            </a:r>
            <a:r>
              <a:rPr lang="en-GB" sz="1000">
                <a:solidFill>
                  <a:schemeClr val="accent3"/>
                </a:solidFill>
                <a:uFill>
                  <a:noFill/>
                </a:uFill>
                <a:latin typeface="Maven Pro"/>
                <a:ea typeface="Maven Pro"/>
                <a:cs typeface="Maven Pro"/>
                <a:sym typeface="Maven Pro"/>
                <a:hlinkClick r:id="rId4"/>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false">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8" name="Google Shape;378;p19"/>
          <p:cNvSpPr/>
          <p:nvPr/>
        </p:nvSpPr>
        <p:spPr>
          <a:xfrm>
            <a:off x="1802448" y="4340187"/>
            <a:ext cx="131015" cy="131015"/>
          </a:xfrm>
          <a:custGeom>
            <a:avLst/>
            <a:gdLst/>
            <a:ahLst/>
            <a:cxnLst/>
            <a:rect l="l" t="t" r="r" b="b"/>
            <a:pathLst>
              <a:path w="4634" h="4634" extrusionOk="false">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9" name="Google Shape;379;p19"/>
          <p:cNvSpPr/>
          <p:nvPr/>
        </p:nvSpPr>
        <p:spPr>
          <a:xfrm>
            <a:off x="7196621" y="809541"/>
            <a:ext cx="131015" cy="131015"/>
          </a:xfrm>
          <a:custGeom>
            <a:avLst/>
            <a:gdLst/>
            <a:ahLst/>
            <a:cxnLst/>
            <a:rect l="l" t="t" r="r" b="b"/>
            <a:pathLst>
              <a:path w="4634" h="4634" extrusionOk="false">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0" name="Google Shape;380;p19"/>
          <p:cNvSpPr/>
          <p:nvPr/>
        </p:nvSpPr>
        <p:spPr>
          <a:xfrm>
            <a:off x="7826485" y="4005523"/>
            <a:ext cx="105796" cy="106050"/>
          </a:xfrm>
          <a:custGeom>
            <a:avLst/>
            <a:gdLst/>
            <a:ahLst/>
            <a:cxnLst/>
            <a:rect l="l" t="t" r="r" b="b"/>
            <a:pathLst>
              <a:path w="3742" h="3751" fill="none" extrusionOk="false">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1" name="Google Shape;381;p19"/>
          <p:cNvSpPr/>
          <p:nvPr/>
        </p:nvSpPr>
        <p:spPr>
          <a:xfrm>
            <a:off x="6669747" y="3108456"/>
            <a:ext cx="62397" cy="62397"/>
          </a:xfrm>
          <a:custGeom>
            <a:avLst/>
            <a:gdLst/>
            <a:ahLst/>
            <a:cxnLst/>
            <a:rect l="l" t="t" r="r" b="b"/>
            <a:pathLst>
              <a:path w="2207" h="2207" fill="none" extrusionOk="false">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2" name="Google Shape;382;p19"/>
          <p:cNvSpPr/>
          <p:nvPr/>
        </p:nvSpPr>
        <p:spPr>
          <a:xfrm>
            <a:off x="2127273" y="2530788"/>
            <a:ext cx="112298" cy="112553"/>
          </a:xfrm>
          <a:custGeom>
            <a:avLst/>
            <a:gdLst/>
            <a:ahLst/>
            <a:cxnLst/>
            <a:rect l="l" t="t" r="r" b="b"/>
            <a:pathLst>
              <a:path w="3972" h="3981" fill="none" extrusionOk="false">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3" name="Google Shape;383;p19"/>
          <p:cNvSpPr/>
          <p:nvPr/>
        </p:nvSpPr>
        <p:spPr>
          <a:xfrm>
            <a:off x="7418926" y="3240515"/>
            <a:ext cx="112298" cy="112553"/>
          </a:xfrm>
          <a:custGeom>
            <a:avLst/>
            <a:gdLst/>
            <a:ahLst/>
            <a:cxnLst/>
            <a:rect l="l" t="t" r="r" b="b"/>
            <a:pathLst>
              <a:path w="3972" h="3981" extrusionOk="false">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4" name="Google Shape;384;p19"/>
          <p:cNvSpPr/>
          <p:nvPr/>
        </p:nvSpPr>
        <p:spPr>
          <a:xfrm>
            <a:off x="7751274" y="1218584"/>
            <a:ext cx="86853" cy="86825"/>
          </a:xfrm>
          <a:custGeom>
            <a:avLst/>
            <a:gdLst/>
            <a:ahLst/>
            <a:cxnLst/>
            <a:rect l="l" t="t" r="r" b="b"/>
            <a:pathLst>
              <a:path w="3072" h="3071" extrusionOk="false">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false">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7" name="Google Shape;387;p19"/>
            <p:cNvSpPr/>
            <p:nvPr/>
          </p:nvSpPr>
          <p:spPr>
            <a:xfrm>
              <a:off x="6842943" y="337714"/>
              <a:ext cx="8464" cy="1695359"/>
            </a:xfrm>
            <a:custGeom>
              <a:avLst/>
              <a:gdLst/>
              <a:ahLst/>
              <a:cxnLst/>
              <a:rect l="l" t="t" r="r" b="b"/>
              <a:pathLst>
                <a:path w="323" h="64696" extrusionOk="false">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false">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0" name="Google Shape;390;p19"/>
            <p:cNvSpPr/>
            <p:nvPr/>
          </p:nvSpPr>
          <p:spPr>
            <a:xfrm>
              <a:off x="278316" y="4166291"/>
              <a:ext cx="133226" cy="133226"/>
            </a:xfrm>
            <a:custGeom>
              <a:avLst/>
              <a:gdLst/>
              <a:ahLst/>
              <a:cxnLst/>
              <a:rect l="l" t="t" r="r" b="b"/>
              <a:pathLst>
                <a:path w="5084" h="5084" fill="none" extrusionOk="false">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1" name="Google Shape;391;p19"/>
            <p:cNvSpPr/>
            <p:nvPr/>
          </p:nvSpPr>
          <p:spPr>
            <a:xfrm>
              <a:off x="304573" y="3689098"/>
              <a:ext cx="80476" cy="80476"/>
            </a:xfrm>
            <a:custGeom>
              <a:avLst/>
              <a:gdLst/>
              <a:ahLst/>
              <a:cxnLst/>
              <a:rect l="l" t="t" r="r" b="b"/>
              <a:pathLst>
                <a:path w="3071" h="3071" fill="none" extrusionOk="false">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2" name="Google Shape;392;p19"/>
            <p:cNvSpPr/>
            <p:nvPr/>
          </p:nvSpPr>
          <p:spPr>
            <a:xfrm>
              <a:off x="340710" y="2402301"/>
              <a:ext cx="8464" cy="1011487"/>
            </a:xfrm>
            <a:custGeom>
              <a:avLst/>
              <a:gdLst/>
              <a:ahLst/>
              <a:cxnLst/>
              <a:rect l="l" t="t" r="r" b="b"/>
              <a:pathLst>
                <a:path w="323" h="38599" extrusionOk="false">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false">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5" name="Google Shape;395;p19"/>
            <p:cNvSpPr/>
            <p:nvPr/>
          </p:nvSpPr>
          <p:spPr>
            <a:xfrm>
              <a:off x="1656175" y="3269477"/>
              <a:ext cx="104086" cy="104086"/>
            </a:xfrm>
            <a:custGeom>
              <a:avLst/>
              <a:gdLst/>
              <a:ahLst/>
              <a:cxnLst/>
              <a:rect l="l" t="t" r="r" b="b"/>
              <a:pathLst>
                <a:path w="3972" h="3972" extrusionOk="false">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6" name="Google Shape;396;p19"/>
            <p:cNvSpPr/>
            <p:nvPr/>
          </p:nvSpPr>
          <p:spPr>
            <a:xfrm>
              <a:off x="1704104" y="1280046"/>
              <a:ext cx="8464" cy="1794099"/>
            </a:xfrm>
            <a:custGeom>
              <a:avLst/>
              <a:gdLst/>
              <a:ahLst/>
              <a:cxnLst/>
              <a:rect l="l" t="t" r="r" b="b"/>
              <a:pathLst>
                <a:path w="323" h="68464" extrusionOk="false">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397" name="Google Shape;397;p19"/>
          <p:cNvSpPr/>
          <p:nvPr/>
        </p:nvSpPr>
        <p:spPr>
          <a:xfrm>
            <a:off x="1050592" y="3209646"/>
            <a:ext cx="9132" cy="2718457"/>
          </a:xfrm>
          <a:custGeom>
            <a:avLst/>
            <a:gdLst/>
            <a:ahLst/>
            <a:cxnLst/>
            <a:rect l="l" t="t" r="r" b="b"/>
            <a:pathLst>
              <a:path w="323" h="96152" extrusionOk="false">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8" name="Google Shape;398;p19"/>
          <p:cNvSpPr/>
          <p:nvPr/>
        </p:nvSpPr>
        <p:spPr>
          <a:xfrm>
            <a:off x="7090326" y="2590809"/>
            <a:ext cx="9132" cy="1822361"/>
          </a:xfrm>
          <a:custGeom>
            <a:avLst/>
            <a:gdLst/>
            <a:ahLst/>
            <a:cxnLst/>
            <a:rect l="l" t="t" r="r" b="b"/>
            <a:pathLst>
              <a:path w="323" h="64457" extrusionOk="false">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false">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1" name="Google Shape;401;p19"/>
            <p:cNvSpPr/>
            <p:nvPr/>
          </p:nvSpPr>
          <p:spPr>
            <a:xfrm>
              <a:off x="2063269" y="173907"/>
              <a:ext cx="8438" cy="692074"/>
            </a:xfrm>
            <a:custGeom>
              <a:avLst/>
              <a:gdLst/>
              <a:ahLst/>
              <a:cxnLst/>
              <a:rect l="l" t="t" r="r" b="b"/>
              <a:pathLst>
                <a:path w="322" h="26410" extrusionOk="false">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4" name="Google Shape;404;p19"/>
            <p:cNvSpPr/>
            <p:nvPr/>
          </p:nvSpPr>
          <p:spPr>
            <a:xfrm>
              <a:off x="8103246" y="2108910"/>
              <a:ext cx="8464" cy="1793863"/>
            </a:xfrm>
            <a:custGeom>
              <a:avLst/>
              <a:gdLst/>
              <a:ahLst/>
              <a:cxnLst/>
              <a:rect l="l" t="t" r="r" b="b"/>
              <a:pathLst>
                <a:path w="323" h="68455" extrusionOk="false">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405" name="Google Shape;405;p19"/>
          <p:cNvSpPr/>
          <p:nvPr/>
        </p:nvSpPr>
        <p:spPr>
          <a:xfrm>
            <a:off x="6423211" y="3192659"/>
            <a:ext cx="86853" cy="86825"/>
          </a:xfrm>
          <a:custGeom>
            <a:avLst/>
            <a:gdLst/>
            <a:ahLst/>
            <a:cxnLst/>
            <a:rect l="l" t="t" r="r" b="b"/>
            <a:pathLst>
              <a:path w="3072" h="3071" extrusionOk="false">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false">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8" name="Google Shape;408;p19"/>
            <p:cNvSpPr/>
            <p:nvPr/>
          </p:nvSpPr>
          <p:spPr>
            <a:xfrm>
              <a:off x="8103246" y="2108910"/>
              <a:ext cx="8464" cy="1793863"/>
            </a:xfrm>
            <a:custGeom>
              <a:avLst/>
              <a:gdLst/>
              <a:ahLst/>
              <a:cxnLst/>
              <a:rect l="l" t="t" r="r" b="b"/>
              <a:pathLst>
                <a:path w="323" h="68455" extrusionOk="false">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409" name="Shape 409"/>
        <p:cNvGrpSpPr/>
        <p:nvPr/>
      </p:nvGrpSpPr>
      <p:grpSpPr>
        <a:xfrm>
          <a:off x="0" y="0"/>
          <a:ext cx="0" cy="0"/>
          <a:chOff x="0" y="0"/>
          <a:chExt cx="0" cy="0"/>
        </a:xfrm>
      </p:grpSpPr>
      <p:sp>
        <p:nvSpPr>
          <p:cNvPr id="410" name="Google Shape;410;p20"/>
          <p:cNvSpPr txBox="true"/>
          <p:nvPr>
            <p:ph type="body" idx="1"/>
          </p:nvPr>
        </p:nvSpPr>
        <p:spPr>
          <a:xfrm>
            <a:off x="597375" y="1063525"/>
            <a:ext cx="3908700" cy="3786900"/>
          </a:xfrm>
          <a:prstGeom prst="rect">
            <a:avLst/>
          </a:prstGeom>
        </p:spPr>
        <p:txBody>
          <a:bodyPr spcFirstLastPara="1" wrap="square" lIns="91425" tIns="91425" rIns="91425" bIns="91425" anchor="t" anchorCtr="false">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p:txBody>
      </p:sp>
      <p:sp>
        <p:nvSpPr>
          <p:cNvPr id="411" name="Google Shape;411;p20"/>
          <p:cNvSpPr txBox="true"/>
          <p:nvPr>
            <p:ph type="ctrTitle"/>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412" name="Google Shape;412;p20"/>
          <p:cNvSpPr txBox="true"/>
          <p:nvPr>
            <p:ph type="body" idx="2"/>
          </p:nvPr>
        </p:nvSpPr>
        <p:spPr>
          <a:xfrm>
            <a:off x="4690125" y="1063525"/>
            <a:ext cx="3908700" cy="3786900"/>
          </a:xfrm>
          <a:prstGeom prst="rect">
            <a:avLst/>
          </a:prstGeom>
        </p:spPr>
        <p:txBody>
          <a:bodyPr spcFirstLastPara="1" wrap="square" lIns="91425" tIns="91425" rIns="91425" bIns="91425" anchor="t" anchorCtr="false">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avLst/>
            <a:gdLst/>
            <a:ahLst/>
            <a:cxnLst/>
            <a:rect l="l" t="t" r="r" b="b"/>
            <a:pathLst>
              <a:path w="4346" h="4345" extrusionOk="false">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4" name="Google Shape;414;p20"/>
          <p:cNvSpPr/>
          <p:nvPr/>
        </p:nvSpPr>
        <p:spPr>
          <a:xfrm>
            <a:off x="9156250" y="1340450"/>
            <a:ext cx="111450" cy="110975"/>
          </a:xfrm>
          <a:custGeom>
            <a:avLst/>
            <a:gdLst/>
            <a:ahLst/>
            <a:cxnLst/>
            <a:rect l="l" t="t" r="r" b="b"/>
            <a:pathLst>
              <a:path w="4458" h="4439" extrusionOk="false">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5" name="Google Shape;415;p20"/>
          <p:cNvSpPr/>
          <p:nvPr/>
        </p:nvSpPr>
        <p:spPr>
          <a:xfrm>
            <a:off x="5809850" y="214400"/>
            <a:ext cx="108625" cy="108625"/>
          </a:xfrm>
          <a:custGeom>
            <a:avLst/>
            <a:gdLst/>
            <a:ahLst/>
            <a:cxnLst/>
            <a:rect l="l" t="t" r="r" b="b"/>
            <a:pathLst>
              <a:path w="4345" h="4345" extrusionOk="false">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6" name="Google Shape;416;p20"/>
          <p:cNvSpPr/>
          <p:nvPr/>
        </p:nvSpPr>
        <p:spPr>
          <a:xfrm>
            <a:off x="7079800" y="420088"/>
            <a:ext cx="164825" cy="164375"/>
          </a:xfrm>
          <a:custGeom>
            <a:avLst/>
            <a:gdLst/>
            <a:ahLst/>
            <a:cxnLst/>
            <a:rect l="l" t="t" r="r" b="b"/>
            <a:pathLst>
              <a:path w="6593" h="6575" extrusionOk="false">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7" name="Google Shape;417;p20"/>
          <p:cNvSpPr/>
          <p:nvPr/>
        </p:nvSpPr>
        <p:spPr>
          <a:xfrm>
            <a:off x="7952700" y="278513"/>
            <a:ext cx="44975" cy="44500"/>
          </a:xfrm>
          <a:custGeom>
            <a:avLst/>
            <a:gdLst/>
            <a:ahLst/>
            <a:cxnLst/>
            <a:rect l="l" t="t" r="r" b="b"/>
            <a:pathLst>
              <a:path w="1799" h="1780" extrusionOk="false">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8" name="Google Shape;418;p20"/>
          <p:cNvSpPr/>
          <p:nvPr/>
        </p:nvSpPr>
        <p:spPr>
          <a:xfrm>
            <a:off x="7372450" y="-69325"/>
            <a:ext cx="155925" cy="155925"/>
          </a:xfrm>
          <a:custGeom>
            <a:avLst/>
            <a:gdLst/>
            <a:ahLst/>
            <a:cxnLst/>
            <a:rect l="l" t="t" r="r" b="b"/>
            <a:pathLst>
              <a:path w="6237" h="6237" extrusionOk="false">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9" name="Google Shape;419;p20"/>
          <p:cNvSpPr/>
          <p:nvPr/>
        </p:nvSpPr>
        <p:spPr>
          <a:xfrm>
            <a:off x="8464275" y="355050"/>
            <a:ext cx="155925" cy="156400"/>
          </a:xfrm>
          <a:custGeom>
            <a:avLst/>
            <a:gdLst/>
            <a:ahLst/>
            <a:cxnLst/>
            <a:rect l="l" t="t" r="r" b="b"/>
            <a:pathLst>
              <a:path w="6237" h="6256" extrusionOk="false">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0" name="Google Shape;420;p20"/>
          <p:cNvSpPr/>
          <p:nvPr/>
        </p:nvSpPr>
        <p:spPr>
          <a:xfrm>
            <a:off x="7264275" y="607363"/>
            <a:ext cx="122675" cy="122675"/>
          </a:xfrm>
          <a:custGeom>
            <a:avLst/>
            <a:gdLst/>
            <a:ahLst/>
            <a:cxnLst/>
            <a:rect l="l" t="t" r="r" b="b"/>
            <a:pathLst>
              <a:path w="4907" h="4907" extrusionOk="false">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1" name="Google Shape;421;p20"/>
          <p:cNvSpPr/>
          <p:nvPr/>
        </p:nvSpPr>
        <p:spPr>
          <a:xfrm>
            <a:off x="6298850" y="907625"/>
            <a:ext cx="155925" cy="155900"/>
          </a:xfrm>
          <a:custGeom>
            <a:avLst/>
            <a:gdLst/>
            <a:ahLst/>
            <a:cxnLst/>
            <a:rect l="l" t="t" r="r" b="b"/>
            <a:pathLst>
              <a:path w="6237" h="6236" extrusionOk="false">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2" name="Google Shape;422;p20"/>
          <p:cNvSpPr/>
          <p:nvPr/>
        </p:nvSpPr>
        <p:spPr>
          <a:xfrm>
            <a:off x="-83000" y="4540463"/>
            <a:ext cx="164825" cy="164375"/>
          </a:xfrm>
          <a:custGeom>
            <a:avLst/>
            <a:gdLst/>
            <a:ahLst/>
            <a:cxnLst/>
            <a:rect l="l" t="t" r="r" b="b"/>
            <a:pathLst>
              <a:path w="6593" h="6575" extrusionOk="false">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3" name="Google Shape;423;p20"/>
          <p:cNvSpPr/>
          <p:nvPr/>
        </p:nvSpPr>
        <p:spPr>
          <a:xfrm>
            <a:off x="101475" y="4727738"/>
            <a:ext cx="122675" cy="122675"/>
          </a:xfrm>
          <a:custGeom>
            <a:avLst/>
            <a:gdLst/>
            <a:ahLst/>
            <a:cxnLst/>
            <a:rect l="l" t="t" r="r" b="b"/>
            <a:pathLst>
              <a:path w="4907" h="4907" extrusionOk="false">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false">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 name="Google Shape;40;p3"/>
          <p:cNvSpPr/>
          <p:nvPr/>
        </p:nvSpPr>
        <p:spPr>
          <a:xfrm>
            <a:off x="8263673" y="2953681"/>
            <a:ext cx="104086" cy="104322"/>
          </a:xfrm>
          <a:custGeom>
            <a:avLst/>
            <a:gdLst/>
            <a:ahLst/>
            <a:cxnLst/>
            <a:rect l="l" t="t" r="r" b="b"/>
            <a:pathLst>
              <a:path w="3972" h="3981" extrusionOk="false">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false">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 name="Google Shape;43;p3"/>
            <p:cNvSpPr/>
            <p:nvPr/>
          </p:nvSpPr>
          <p:spPr>
            <a:xfrm>
              <a:off x="2905393" y="1452501"/>
              <a:ext cx="133226" cy="133252"/>
            </a:xfrm>
            <a:custGeom>
              <a:avLst/>
              <a:gdLst/>
              <a:ahLst/>
              <a:cxnLst/>
              <a:rect l="l" t="t" r="r" b="b"/>
              <a:pathLst>
                <a:path w="5084" h="5085" fill="none" extrusionOk="false">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 name="Google Shape;44;p3"/>
            <p:cNvSpPr/>
            <p:nvPr/>
          </p:nvSpPr>
          <p:spPr>
            <a:xfrm>
              <a:off x="2931651" y="975334"/>
              <a:ext cx="80476" cy="80711"/>
            </a:xfrm>
            <a:custGeom>
              <a:avLst/>
              <a:gdLst/>
              <a:ahLst/>
              <a:cxnLst/>
              <a:rect l="l" t="t" r="r" b="b"/>
              <a:pathLst>
                <a:path w="3071" h="3080" fill="none" extrusionOk="false">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45" name="Google Shape;45;p3"/>
          <p:cNvSpPr/>
          <p:nvPr/>
        </p:nvSpPr>
        <p:spPr>
          <a:xfrm>
            <a:off x="8485996" y="1614632"/>
            <a:ext cx="80502" cy="80476"/>
          </a:xfrm>
          <a:custGeom>
            <a:avLst/>
            <a:gdLst/>
            <a:ahLst/>
            <a:cxnLst/>
            <a:rect l="l" t="t" r="r" b="b"/>
            <a:pathLst>
              <a:path w="3072" h="3071" extrusionOk="false">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false">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 name="Google Shape;48;p3"/>
            <p:cNvSpPr/>
            <p:nvPr/>
          </p:nvSpPr>
          <p:spPr>
            <a:xfrm>
              <a:off x="6842943" y="337714"/>
              <a:ext cx="8464" cy="1695359"/>
            </a:xfrm>
            <a:custGeom>
              <a:avLst/>
              <a:gdLst/>
              <a:ahLst/>
              <a:cxnLst/>
              <a:rect l="l" t="t" r="r" b="b"/>
              <a:pathLst>
                <a:path w="323" h="64696" extrusionOk="false">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49" name="Google Shape;49;p3"/>
          <p:cNvSpPr/>
          <p:nvPr/>
        </p:nvSpPr>
        <p:spPr>
          <a:xfrm>
            <a:off x="8935726" y="10"/>
            <a:ext cx="8464" cy="2519637"/>
          </a:xfrm>
          <a:custGeom>
            <a:avLst/>
            <a:gdLst/>
            <a:ahLst/>
            <a:cxnLst/>
            <a:rect l="l" t="t" r="r" b="b"/>
            <a:pathLst>
              <a:path w="323" h="96151" extrusionOk="false">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2" name="Google Shape;52;p3"/>
            <p:cNvSpPr/>
            <p:nvPr/>
          </p:nvSpPr>
          <p:spPr>
            <a:xfrm>
              <a:off x="8103246" y="2108910"/>
              <a:ext cx="8464" cy="1793863"/>
            </a:xfrm>
            <a:custGeom>
              <a:avLst/>
              <a:gdLst/>
              <a:ahLst/>
              <a:cxnLst/>
              <a:rect l="l" t="t" r="r" b="b"/>
              <a:pathLst>
                <a:path w="323" h="68455" extrusionOk="false">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5" name="Google Shape;55;p3"/>
            <p:cNvSpPr/>
            <p:nvPr/>
          </p:nvSpPr>
          <p:spPr>
            <a:xfrm>
              <a:off x="8103246" y="2108910"/>
              <a:ext cx="8464" cy="1793863"/>
            </a:xfrm>
            <a:custGeom>
              <a:avLst/>
              <a:gdLst/>
              <a:ahLst/>
              <a:cxnLst/>
              <a:rect l="l" t="t" r="r" b="b"/>
              <a:pathLst>
                <a:path w="323" h="68455" extrusionOk="false">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56" name="Google Shape;56;p3"/>
          <p:cNvSpPr txBox="true"/>
          <p:nvPr>
            <p:ph type="ctrTitle"/>
          </p:nvPr>
        </p:nvSpPr>
        <p:spPr>
          <a:xfrm>
            <a:off x="2031287" y="1742775"/>
            <a:ext cx="2622000" cy="837300"/>
          </a:xfrm>
          <a:prstGeom prst="rect">
            <a:avLst/>
          </a:prstGeom>
        </p:spPr>
        <p:txBody>
          <a:bodyPr spcFirstLastPara="1" wrap="square" lIns="91425" tIns="91425" rIns="91425" bIns="91425" anchor="b" anchorCtr="false">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true"/>
          <p:nvPr>
            <p:ph type="subTitle" idx="1"/>
          </p:nvPr>
        </p:nvSpPr>
        <p:spPr>
          <a:xfrm>
            <a:off x="1791587" y="2417450"/>
            <a:ext cx="3101400" cy="10488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true"/>
          <p:nvPr>
            <p:ph type="title" idx="2" hasCustomPrompt="true"/>
          </p:nvPr>
        </p:nvSpPr>
        <p:spPr>
          <a:xfrm>
            <a:off x="5834900" y="2122225"/>
            <a:ext cx="981000" cy="577800"/>
          </a:xfrm>
          <a:prstGeom prst="rect">
            <a:avLst/>
          </a:prstGeom>
        </p:spPr>
        <p:txBody>
          <a:bodyPr spcFirstLastPara="1" wrap="square" lIns="91425" tIns="91425" rIns="91425" bIns="91425" anchor="ctr" anchorCtr="false">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9" name="Shape 59"/>
        <p:cNvGrpSpPr/>
        <p:nvPr/>
      </p:nvGrpSpPr>
      <p:grpSpPr>
        <a:xfrm>
          <a:off x="0" y="0"/>
          <a:ext cx="0" cy="0"/>
          <a:chOff x="0" y="0"/>
          <a:chExt cx="0" cy="0"/>
        </a:xfrm>
      </p:grpSpPr>
      <p:sp>
        <p:nvSpPr>
          <p:cNvPr id="60" name="Google Shape;60;p4"/>
          <p:cNvSpPr txBox="true"/>
          <p:nvPr>
            <p:ph type="body" idx="1"/>
          </p:nvPr>
        </p:nvSpPr>
        <p:spPr>
          <a:xfrm>
            <a:off x="618825" y="1679175"/>
            <a:ext cx="3534300" cy="2090100"/>
          </a:xfrm>
          <a:prstGeom prst="rect">
            <a:avLst/>
          </a:prstGeom>
        </p:spPr>
        <p:txBody>
          <a:bodyPr spcFirstLastPara="1" wrap="square" lIns="91425" tIns="91425" rIns="91425" bIns="91425" anchor="t" anchorCtr="false">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61" name="Google Shape;61;p4"/>
          <p:cNvSpPr txBox="true"/>
          <p:nvPr>
            <p:ph type="ctrTitle"/>
          </p:nvPr>
        </p:nvSpPr>
        <p:spPr>
          <a:xfrm>
            <a:off x="618825" y="411675"/>
            <a:ext cx="26865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63" name="Google Shape;63;p4"/>
          <p:cNvSpPr/>
          <p:nvPr/>
        </p:nvSpPr>
        <p:spPr>
          <a:xfrm>
            <a:off x="2058475" y="4152200"/>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64" name="Google Shape;64;p4"/>
          <p:cNvSpPr/>
          <p:nvPr/>
        </p:nvSpPr>
        <p:spPr>
          <a:xfrm>
            <a:off x="1432075" y="4296400"/>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65" name="Google Shape;65;p4"/>
          <p:cNvSpPr/>
          <p:nvPr/>
        </p:nvSpPr>
        <p:spPr>
          <a:xfrm>
            <a:off x="2194725" y="4474775"/>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66" name="Google Shape;66;p4"/>
          <p:cNvSpPr/>
          <p:nvPr/>
        </p:nvSpPr>
        <p:spPr>
          <a:xfrm>
            <a:off x="1585475" y="4695513"/>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false">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69" name="Google Shape;69;p4"/>
            <p:cNvSpPr/>
            <p:nvPr/>
          </p:nvSpPr>
          <p:spPr>
            <a:xfrm>
              <a:off x="3392705" y="16006"/>
              <a:ext cx="8464" cy="894665"/>
            </a:xfrm>
            <a:custGeom>
              <a:avLst/>
              <a:gdLst/>
              <a:ahLst/>
              <a:cxnLst/>
              <a:rect l="l" t="t" r="r" b="b"/>
              <a:pathLst>
                <a:path w="323" h="34141" extrusionOk="false">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72" name="Google Shape;72;p4"/>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false">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75" name="Google Shape;75;p4"/>
            <p:cNvSpPr/>
            <p:nvPr/>
          </p:nvSpPr>
          <p:spPr>
            <a:xfrm>
              <a:off x="2063269" y="173907"/>
              <a:ext cx="8438" cy="692074"/>
            </a:xfrm>
            <a:custGeom>
              <a:avLst/>
              <a:gdLst/>
              <a:ahLst/>
              <a:cxnLst/>
              <a:rect l="l" t="t" r="r" b="b"/>
              <a:pathLst>
                <a:path w="322" h="26410" extrusionOk="false">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76" name="Google Shape;76;p4"/>
          <p:cNvSpPr/>
          <p:nvPr/>
        </p:nvSpPr>
        <p:spPr>
          <a:xfrm>
            <a:off x="7686100" y="4568875"/>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77" name="Google Shape;77;p4"/>
          <p:cNvSpPr/>
          <p:nvPr/>
        </p:nvSpPr>
        <p:spPr>
          <a:xfrm>
            <a:off x="8868125" y="3769263"/>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8" name="Shape 78"/>
        <p:cNvGrpSpPr/>
        <p:nvPr/>
      </p:nvGrpSpPr>
      <p:grpSpPr>
        <a:xfrm>
          <a:off x="0" y="0"/>
          <a:ext cx="0" cy="0"/>
          <a:chOff x="0" y="0"/>
          <a:chExt cx="0" cy="0"/>
        </a:xfrm>
      </p:grpSpPr>
      <p:sp>
        <p:nvSpPr>
          <p:cNvPr id="79" name="Google Shape;79;p5"/>
          <p:cNvSpPr txBox="true"/>
          <p:nvPr>
            <p:ph type="ctrTitle"/>
          </p:nvPr>
        </p:nvSpPr>
        <p:spPr>
          <a:xfrm>
            <a:off x="923625" y="1196026"/>
            <a:ext cx="982200" cy="577800"/>
          </a:xfrm>
          <a:prstGeom prst="rect">
            <a:avLst/>
          </a:prstGeom>
          <a:ln>
            <a:noFill/>
          </a:ln>
        </p:spPr>
        <p:txBody>
          <a:bodyPr spcFirstLastPara="1" wrap="square" lIns="91425" tIns="91425" rIns="91425" bIns="91425" anchor="b" anchorCtr="false">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true"/>
          <p:nvPr>
            <p:ph type="subTitle" idx="1"/>
          </p:nvPr>
        </p:nvSpPr>
        <p:spPr>
          <a:xfrm>
            <a:off x="923637" y="1684093"/>
            <a:ext cx="2620500" cy="1112400"/>
          </a:xfrm>
          <a:prstGeom prst="rect">
            <a:avLst/>
          </a:prstGeom>
        </p:spPr>
        <p:txBody>
          <a:bodyPr spcFirstLastPara="1" wrap="square" lIns="91425" tIns="91425" rIns="91425" bIns="91425" anchor="t" anchorCtr="false">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true"/>
          <p:nvPr>
            <p:ph type="ctrTitle" idx="2"/>
          </p:nvPr>
        </p:nvSpPr>
        <p:spPr>
          <a:xfrm>
            <a:off x="7050379" y="1196025"/>
            <a:ext cx="1137300" cy="577800"/>
          </a:xfrm>
          <a:prstGeom prst="rect">
            <a:avLst/>
          </a:prstGeom>
          <a:ln>
            <a:noFill/>
          </a:ln>
        </p:spPr>
        <p:txBody>
          <a:bodyPr spcFirstLastPara="1" wrap="square" lIns="91425" tIns="91425" rIns="91425" bIns="91425" anchor="b" anchorCtr="false">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true"/>
          <p:nvPr>
            <p:ph type="subTitle" idx="3"/>
          </p:nvPr>
        </p:nvSpPr>
        <p:spPr>
          <a:xfrm>
            <a:off x="5450166" y="1684093"/>
            <a:ext cx="2737500" cy="1112400"/>
          </a:xfrm>
          <a:prstGeom prst="rect">
            <a:avLst/>
          </a:prstGeom>
        </p:spPr>
        <p:txBody>
          <a:bodyPr spcFirstLastPara="1" wrap="square" lIns="91425" tIns="91425" rIns="91425" bIns="91425" anchor="t" anchorCtr="false">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true"/>
          <p:nvPr>
            <p:ph type="ctrTitle" idx="4"/>
          </p:nvPr>
        </p:nvSpPr>
        <p:spPr>
          <a:xfrm>
            <a:off x="618825" y="411675"/>
            <a:ext cx="46182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5" name="Google Shape;85;p5"/>
          <p:cNvSpPr/>
          <p:nvPr/>
        </p:nvSpPr>
        <p:spPr>
          <a:xfrm>
            <a:off x="8403188" y="2183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6" name="Google Shape;86;p5"/>
          <p:cNvSpPr/>
          <p:nvPr/>
        </p:nvSpPr>
        <p:spPr>
          <a:xfrm>
            <a:off x="7776788" y="3625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7" name="Google Shape;87;p5"/>
          <p:cNvSpPr/>
          <p:nvPr/>
        </p:nvSpPr>
        <p:spPr>
          <a:xfrm>
            <a:off x="8539438" y="5409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90" name="Google Shape;90;p5"/>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91" name="Google Shape;91;p5"/>
          <p:cNvSpPr/>
          <p:nvPr/>
        </p:nvSpPr>
        <p:spPr>
          <a:xfrm>
            <a:off x="318213" y="4418900"/>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92" name="Google Shape;92;p5"/>
          <p:cNvSpPr/>
          <p:nvPr/>
        </p:nvSpPr>
        <p:spPr>
          <a:xfrm>
            <a:off x="454463" y="4741475"/>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3" name="Shape 93"/>
        <p:cNvGrpSpPr/>
        <p:nvPr/>
      </p:nvGrpSpPr>
      <p:grpSpPr>
        <a:xfrm>
          <a:off x="0" y="0"/>
          <a:ext cx="0" cy="0"/>
          <a:chOff x="0" y="0"/>
          <a:chExt cx="0" cy="0"/>
        </a:xfrm>
      </p:grpSpPr>
      <p:sp>
        <p:nvSpPr>
          <p:cNvPr id="94" name="Google Shape;94;p6"/>
          <p:cNvSpPr txBox="true"/>
          <p:nvPr>
            <p:ph type="ctrTitle"/>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96" name="Google Shape;96;p6"/>
          <p:cNvSpPr/>
          <p:nvPr/>
        </p:nvSpPr>
        <p:spPr>
          <a:xfrm>
            <a:off x="8985850" y="4116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97" name="Google Shape;97;p6"/>
          <p:cNvSpPr/>
          <p:nvPr/>
        </p:nvSpPr>
        <p:spPr>
          <a:xfrm>
            <a:off x="8359450" y="5558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98" name="Google Shape;98;p6"/>
          <p:cNvSpPr/>
          <p:nvPr/>
        </p:nvSpPr>
        <p:spPr>
          <a:xfrm>
            <a:off x="9122100" y="7342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99" name="Google Shape;99;p6"/>
          <p:cNvSpPr/>
          <p:nvPr/>
        </p:nvSpPr>
        <p:spPr>
          <a:xfrm>
            <a:off x="8798600" y="108865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0" name="Google Shape;100;p6"/>
          <p:cNvSpPr/>
          <p:nvPr/>
        </p:nvSpPr>
        <p:spPr>
          <a:xfrm>
            <a:off x="6099342" y="-150600"/>
            <a:ext cx="96045" cy="95462"/>
          </a:xfrm>
          <a:custGeom>
            <a:avLst/>
            <a:gdLst/>
            <a:ahLst/>
            <a:cxnLst/>
            <a:rect l="l" t="t" r="r" b="b"/>
            <a:pathLst>
              <a:path w="3128" h="3109" extrusionOk="false">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 name="Google Shape;101;p6"/>
          <p:cNvSpPr/>
          <p:nvPr/>
        </p:nvSpPr>
        <p:spPr>
          <a:xfrm>
            <a:off x="6702523" y="444536"/>
            <a:ext cx="95493" cy="95462"/>
          </a:xfrm>
          <a:custGeom>
            <a:avLst/>
            <a:gdLst/>
            <a:ahLst/>
            <a:cxnLst/>
            <a:rect l="l" t="t" r="r" b="b"/>
            <a:pathLst>
              <a:path w="3110" h="3109" extrusionOk="false">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 name="Google Shape;102;p6"/>
          <p:cNvSpPr/>
          <p:nvPr/>
        </p:nvSpPr>
        <p:spPr>
          <a:xfrm>
            <a:off x="5904975" y="143222"/>
            <a:ext cx="82259" cy="82259"/>
          </a:xfrm>
          <a:custGeom>
            <a:avLst/>
            <a:gdLst/>
            <a:ahLst/>
            <a:cxnLst/>
            <a:rect l="l" t="t" r="r" b="b"/>
            <a:pathLst>
              <a:path w="2679" h="2679" extrusionOk="false">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 name="Google Shape;103;p6"/>
          <p:cNvSpPr/>
          <p:nvPr/>
        </p:nvSpPr>
        <p:spPr>
          <a:xfrm>
            <a:off x="303600" y="4401725"/>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 name="Google Shape;104;p6"/>
          <p:cNvSpPr/>
          <p:nvPr/>
        </p:nvSpPr>
        <p:spPr>
          <a:xfrm>
            <a:off x="564075" y="4753900"/>
            <a:ext cx="155925" cy="156375"/>
          </a:xfrm>
          <a:custGeom>
            <a:avLst/>
            <a:gdLst/>
            <a:ahLst/>
            <a:cxnLst/>
            <a:rect l="l" t="t" r="r" b="b"/>
            <a:pathLst>
              <a:path w="6237" h="6255" extrusionOk="false">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sp>
        <p:nvSpPr>
          <p:cNvPr id="106" name="Google Shape;106;p7"/>
          <p:cNvSpPr txBox="true"/>
          <p:nvPr>
            <p:ph type="body" idx="1"/>
          </p:nvPr>
        </p:nvSpPr>
        <p:spPr>
          <a:xfrm>
            <a:off x="618306" y="2199025"/>
            <a:ext cx="1905900" cy="1296300"/>
          </a:xfrm>
          <a:prstGeom prst="rect">
            <a:avLst/>
          </a:prstGeom>
        </p:spPr>
        <p:txBody>
          <a:bodyPr spcFirstLastPara="1" wrap="square" lIns="91425" tIns="91425" rIns="91425" bIns="91425" anchor="t" anchorCtr="false">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07" name="Google Shape;107;p7"/>
          <p:cNvSpPr txBox="true"/>
          <p:nvPr>
            <p:ph type="ctrTitle"/>
          </p:nvPr>
        </p:nvSpPr>
        <p:spPr>
          <a:xfrm>
            <a:off x="618825" y="411675"/>
            <a:ext cx="4727700" cy="577800"/>
          </a:xfrm>
          <a:prstGeom prst="rect">
            <a:avLst/>
          </a:prstGeom>
        </p:spPr>
        <p:txBody>
          <a:bodyPr spcFirstLastPara="1" wrap="square" lIns="91425" tIns="91425" rIns="91425" bIns="91425" anchor="b" anchorCtr="false">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avLst/>
            <a:gdLst/>
            <a:ahLst/>
            <a:cxnLst/>
            <a:rect l="l" t="t" r="r" b="b"/>
            <a:pathLst>
              <a:path w="6686" h="6686" extrusionOk="false">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 name="Google Shape;109;p7"/>
          <p:cNvSpPr/>
          <p:nvPr/>
        </p:nvSpPr>
        <p:spPr>
          <a:xfrm>
            <a:off x="8403188" y="218375"/>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 name="Google Shape;110;p7"/>
          <p:cNvSpPr/>
          <p:nvPr/>
        </p:nvSpPr>
        <p:spPr>
          <a:xfrm>
            <a:off x="7776788" y="362575"/>
            <a:ext cx="52475" cy="52450"/>
          </a:xfrm>
          <a:custGeom>
            <a:avLst/>
            <a:gdLst/>
            <a:ahLst/>
            <a:cxnLst/>
            <a:rect l="l" t="t" r="r" b="b"/>
            <a:pathLst>
              <a:path w="2099" h="2098" extrusionOk="false">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 name="Google Shape;111;p7"/>
          <p:cNvSpPr/>
          <p:nvPr/>
        </p:nvSpPr>
        <p:spPr>
          <a:xfrm>
            <a:off x="8539438" y="540950"/>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 name="Google Shape;114;p7"/>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15" name="Google Shape;115;p7"/>
          <p:cNvSpPr/>
          <p:nvPr/>
        </p:nvSpPr>
        <p:spPr>
          <a:xfrm>
            <a:off x="318213" y="4418900"/>
            <a:ext cx="108650" cy="108650"/>
          </a:xfrm>
          <a:custGeom>
            <a:avLst/>
            <a:gdLst/>
            <a:ahLst/>
            <a:cxnLst/>
            <a:rect l="l" t="t" r="r" b="b"/>
            <a:pathLst>
              <a:path w="4346" h="4346" extrusionOk="false">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 name="Google Shape;116;p7"/>
          <p:cNvSpPr/>
          <p:nvPr/>
        </p:nvSpPr>
        <p:spPr>
          <a:xfrm>
            <a:off x="454463" y="4741475"/>
            <a:ext cx="164350" cy="164350"/>
          </a:xfrm>
          <a:custGeom>
            <a:avLst/>
            <a:gdLst/>
            <a:ahLst/>
            <a:cxnLst/>
            <a:rect l="l" t="t" r="r" b="b"/>
            <a:pathLst>
              <a:path w="6574" h="6574" extrusionOk="false">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17" name="Shape 117"/>
        <p:cNvGrpSpPr/>
        <p:nvPr/>
      </p:nvGrpSpPr>
      <p:grpSpPr>
        <a:xfrm>
          <a:off x="0" y="0"/>
          <a:ext cx="0" cy="0"/>
          <a:chOff x="0" y="0"/>
          <a:chExt cx="0" cy="0"/>
        </a:xfrm>
      </p:grpSpPr>
      <p:sp>
        <p:nvSpPr>
          <p:cNvPr id="118" name="Google Shape;118;p8"/>
          <p:cNvSpPr txBox="true"/>
          <p:nvPr>
            <p:ph type="title"/>
          </p:nvPr>
        </p:nvSpPr>
        <p:spPr>
          <a:xfrm>
            <a:off x="2037000" y="1496400"/>
            <a:ext cx="5070000" cy="2150700"/>
          </a:xfrm>
          <a:prstGeom prst="rect">
            <a:avLst/>
          </a:prstGeom>
        </p:spPr>
        <p:txBody>
          <a:bodyPr spcFirstLastPara="1" wrap="square" lIns="91425" tIns="91425" rIns="91425" bIns="91425" anchor="ctr" anchorCtr="false">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avLst/>
            <a:gdLst/>
            <a:ahLst/>
            <a:cxnLst/>
            <a:rect l="l" t="t" r="r" b="b"/>
            <a:pathLst>
              <a:path w="4625" h="4634" extrusionOk="false">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 name="Google Shape;120;p8"/>
          <p:cNvSpPr/>
          <p:nvPr/>
        </p:nvSpPr>
        <p:spPr>
          <a:xfrm>
            <a:off x="7799740" y="916059"/>
            <a:ext cx="121434" cy="121434"/>
          </a:xfrm>
          <a:custGeom>
            <a:avLst/>
            <a:gdLst/>
            <a:ahLst/>
            <a:cxnLst/>
            <a:rect l="l" t="t" r="r" b="b"/>
            <a:pathLst>
              <a:path w="4634" h="4634" extrusionOk="false">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1" name="Google Shape;121;p8"/>
          <p:cNvSpPr/>
          <p:nvPr/>
        </p:nvSpPr>
        <p:spPr>
          <a:xfrm>
            <a:off x="5257933" y="2452405"/>
            <a:ext cx="57599" cy="57599"/>
          </a:xfrm>
          <a:custGeom>
            <a:avLst/>
            <a:gdLst/>
            <a:ahLst/>
            <a:cxnLst/>
            <a:rect l="l" t="t" r="r" b="b"/>
            <a:pathLst>
              <a:path w="2198" h="2198" fill="none" extrusionOk="false">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2" name="Google Shape;122;p8"/>
          <p:cNvSpPr/>
          <p:nvPr/>
        </p:nvSpPr>
        <p:spPr>
          <a:xfrm>
            <a:off x="275669" y="1557059"/>
            <a:ext cx="57834" cy="57599"/>
          </a:xfrm>
          <a:custGeom>
            <a:avLst/>
            <a:gdLst/>
            <a:ahLst/>
            <a:cxnLst/>
            <a:rect l="l" t="t" r="r" b="b"/>
            <a:pathLst>
              <a:path w="2207" h="2198" fill="none" extrusionOk="false">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3" name="Google Shape;123;p8"/>
          <p:cNvSpPr/>
          <p:nvPr/>
        </p:nvSpPr>
        <p:spPr>
          <a:xfrm>
            <a:off x="2307882" y="3002386"/>
            <a:ext cx="104086" cy="104322"/>
          </a:xfrm>
          <a:custGeom>
            <a:avLst/>
            <a:gdLst/>
            <a:ahLst/>
            <a:cxnLst/>
            <a:rect l="l" t="t" r="r" b="b"/>
            <a:pathLst>
              <a:path w="3972" h="3981" fill="none" extrusionOk="false">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4" name="Google Shape;124;p8"/>
          <p:cNvSpPr/>
          <p:nvPr/>
        </p:nvSpPr>
        <p:spPr>
          <a:xfrm>
            <a:off x="8263673" y="2953681"/>
            <a:ext cx="104086" cy="104322"/>
          </a:xfrm>
          <a:custGeom>
            <a:avLst/>
            <a:gdLst/>
            <a:ahLst/>
            <a:cxnLst/>
            <a:rect l="l" t="t" r="r" b="b"/>
            <a:pathLst>
              <a:path w="3972" h="3981" extrusionOk="false">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false">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7" name="Google Shape;127;p8"/>
            <p:cNvSpPr/>
            <p:nvPr/>
          </p:nvSpPr>
          <p:spPr>
            <a:xfrm>
              <a:off x="2905393" y="1452501"/>
              <a:ext cx="133226" cy="133252"/>
            </a:xfrm>
            <a:custGeom>
              <a:avLst/>
              <a:gdLst/>
              <a:ahLst/>
              <a:cxnLst/>
              <a:rect l="l" t="t" r="r" b="b"/>
              <a:pathLst>
                <a:path w="5084" h="5085" fill="none" extrusionOk="false">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8" name="Google Shape;128;p8"/>
            <p:cNvSpPr/>
            <p:nvPr/>
          </p:nvSpPr>
          <p:spPr>
            <a:xfrm>
              <a:off x="2931651" y="975334"/>
              <a:ext cx="80476" cy="80711"/>
            </a:xfrm>
            <a:custGeom>
              <a:avLst/>
              <a:gdLst/>
              <a:ahLst/>
              <a:cxnLst/>
              <a:rect l="l" t="t" r="r" b="b"/>
              <a:pathLst>
                <a:path w="3071" h="3080" fill="none" extrusionOk="false">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29" name="Google Shape;129;p8"/>
          <p:cNvSpPr/>
          <p:nvPr/>
        </p:nvSpPr>
        <p:spPr>
          <a:xfrm>
            <a:off x="8485996" y="1614632"/>
            <a:ext cx="80502" cy="80476"/>
          </a:xfrm>
          <a:custGeom>
            <a:avLst/>
            <a:gdLst/>
            <a:ahLst/>
            <a:cxnLst/>
            <a:rect l="l" t="t" r="r" b="b"/>
            <a:pathLst>
              <a:path w="3072" h="3071" extrusionOk="false">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30" name="Google Shape;130;p8"/>
          <p:cNvSpPr/>
          <p:nvPr/>
        </p:nvSpPr>
        <p:spPr>
          <a:xfrm>
            <a:off x="6293004" y="835609"/>
            <a:ext cx="80476" cy="80476"/>
          </a:xfrm>
          <a:custGeom>
            <a:avLst/>
            <a:gdLst/>
            <a:ahLst/>
            <a:cxnLst/>
            <a:rect l="l" t="t" r="r" b="b"/>
            <a:pathLst>
              <a:path w="3071" h="3071" extrusionOk="false">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31" name="Google Shape;131;p8"/>
          <p:cNvSpPr/>
          <p:nvPr/>
        </p:nvSpPr>
        <p:spPr>
          <a:xfrm>
            <a:off x="1778504" y="2156778"/>
            <a:ext cx="119993" cy="119966"/>
          </a:xfrm>
          <a:custGeom>
            <a:avLst/>
            <a:gdLst/>
            <a:ahLst/>
            <a:cxnLst/>
            <a:rect l="l" t="t" r="r" b="b"/>
            <a:pathLst>
              <a:path w="4579" h="4578" extrusionOk="false">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false">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34" name="Google Shape;134;p8"/>
            <p:cNvSpPr/>
            <p:nvPr/>
          </p:nvSpPr>
          <p:spPr>
            <a:xfrm>
              <a:off x="3392705" y="16006"/>
              <a:ext cx="8464" cy="894665"/>
            </a:xfrm>
            <a:custGeom>
              <a:avLst/>
              <a:gdLst/>
              <a:ahLst/>
              <a:cxnLst/>
              <a:rect l="l" t="t" r="r" b="b"/>
              <a:pathLst>
                <a:path w="323" h="34141" extrusionOk="false">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37" name="Google Shape;137;p8"/>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false">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0" name="Google Shape;140;p8"/>
            <p:cNvSpPr/>
            <p:nvPr/>
          </p:nvSpPr>
          <p:spPr>
            <a:xfrm>
              <a:off x="6842943" y="337714"/>
              <a:ext cx="8464" cy="1695359"/>
            </a:xfrm>
            <a:custGeom>
              <a:avLst/>
              <a:gdLst/>
              <a:ahLst/>
              <a:cxnLst/>
              <a:rect l="l" t="t" r="r" b="b"/>
              <a:pathLst>
                <a:path w="323" h="64696" extrusionOk="false">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false">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3" name="Google Shape;143;p8"/>
            <p:cNvSpPr/>
            <p:nvPr/>
          </p:nvSpPr>
          <p:spPr>
            <a:xfrm>
              <a:off x="278316" y="4166291"/>
              <a:ext cx="133226" cy="133226"/>
            </a:xfrm>
            <a:custGeom>
              <a:avLst/>
              <a:gdLst/>
              <a:ahLst/>
              <a:cxnLst/>
              <a:rect l="l" t="t" r="r" b="b"/>
              <a:pathLst>
                <a:path w="5084" h="5084" fill="none" extrusionOk="false">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4" name="Google Shape;144;p8"/>
            <p:cNvSpPr/>
            <p:nvPr/>
          </p:nvSpPr>
          <p:spPr>
            <a:xfrm>
              <a:off x="304573" y="3689098"/>
              <a:ext cx="80476" cy="80476"/>
            </a:xfrm>
            <a:custGeom>
              <a:avLst/>
              <a:gdLst/>
              <a:ahLst/>
              <a:cxnLst/>
              <a:rect l="l" t="t" r="r" b="b"/>
              <a:pathLst>
                <a:path w="3071" h="3071" fill="none" extrusionOk="false">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5" name="Google Shape;145;p8"/>
            <p:cNvSpPr/>
            <p:nvPr/>
          </p:nvSpPr>
          <p:spPr>
            <a:xfrm>
              <a:off x="340710" y="2402301"/>
              <a:ext cx="8464" cy="1011487"/>
            </a:xfrm>
            <a:custGeom>
              <a:avLst/>
              <a:gdLst/>
              <a:ahLst/>
              <a:cxnLst/>
              <a:rect l="l" t="t" r="r" b="b"/>
              <a:pathLst>
                <a:path w="323" h="38599" extrusionOk="false">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false">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8" name="Google Shape;148;p8"/>
            <p:cNvSpPr/>
            <p:nvPr/>
          </p:nvSpPr>
          <p:spPr>
            <a:xfrm>
              <a:off x="1656175" y="3269477"/>
              <a:ext cx="104086" cy="104086"/>
            </a:xfrm>
            <a:custGeom>
              <a:avLst/>
              <a:gdLst/>
              <a:ahLst/>
              <a:cxnLst/>
              <a:rect l="l" t="t" r="r" b="b"/>
              <a:pathLst>
                <a:path w="3972" h="3972" extrusionOk="false">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9" name="Google Shape;149;p8"/>
            <p:cNvSpPr/>
            <p:nvPr/>
          </p:nvSpPr>
          <p:spPr>
            <a:xfrm>
              <a:off x="1704104" y="1280046"/>
              <a:ext cx="8464" cy="1794099"/>
            </a:xfrm>
            <a:custGeom>
              <a:avLst/>
              <a:gdLst/>
              <a:ahLst/>
              <a:cxnLst/>
              <a:rect l="l" t="t" r="r" b="b"/>
              <a:pathLst>
                <a:path w="323" h="68464" extrusionOk="false">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50" name="Google Shape;150;p8"/>
          <p:cNvSpPr/>
          <p:nvPr/>
        </p:nvSpPr>
        <p:spPr>
          <a:xfrm>
            <a:off x="646863" y="21446"/>
            <a:ext cx="8464" cy="1689069"/>
          </a:xfrm>
          <a:custGeom>
            <a:avLst/>
            <a:gdLst/>
            <a:ahLst/>
            <a:cxnLst/>
            <a:rect l="l" t="t" r="r" b="b"/>
            <a:pathLst>
              <a:path w="323" h="64456" extrusionOk="false">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false">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3" name="Google Shape;153;p8"/>
            <p:cNvSpPr/>
            <p:nvPr/>
          </p:nvSpPr>
          <p:spPr>
            <a:xfrm>
              <a:off x="2063269" y="173907"/>
              <a:ext cx="8438" cy="692074"/>
            </a:xfrm>
            <a:custGeom>
              <a:avLst/>
              <a:gdLst/>
              <a:ahLst/>
              <a:cxnLst/>
              <a:rect l="l" t="t" r="r" b="b"/>
              <a:pathLst>
                <a:path w="322" h="26410" extrusionOk="false">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6" name="Google Shape;156;p8"/>
            <p:cNvSpPr/>
            <p:nvPr/>
          </p:nvSpPr>
          <p:spPr>
            <a:xfrm>
              <a:off x="8103246" y="2108910"/>
              <a:ext cx="8464" cy="1793863"/>
            </a:xfrm>
            <a:custGeom>
              <a:avLst/>
              <a:gdLst/>
              <a:ahLst/>
              <a:cxnLst/>
              <a:rect l="l" t="t" r="r" b="b"/>
              <a:pathLst>
                <a:path w="323" h="68455" extrusionOk="false">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57" name="Google Shape;157;p8"/>
          <p:cNvSpPr/>
          <p:nvPr/>
        </p:nvSpPr>
        <p:spPr>
          <a:xfrm>
            <a:off x="2702019" y="1158651"/>
            <a:ext cx="121198" cy="121434"/>
          </a:xfrm>
          <a:custGeom>
            <a:avLst/>
            <a:gdLst/>
            <a:ahLst/>
            <a:cxnLst/>
            <a:rect l="l" t="t" r="r" b="b"/>
            <a:pathLst>
              <a:path w="4625" h="4634" extrusionOk="false">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0" name="Google Shape;160;p8"/>
            <p:cNvSpPr/>
            <p:nvPr/>
          </p:nvSpPr>
          <p:spPr>
            <a:xfrm>
              <a:off x="8103246" y="2108910"/>
              <a:ext cx="8464" cy="1793863"/>
            </a:xfrm>
            <a:custGeom>
              <a:avLst/>
              <a:gdLst/>
              <a:ahLst/>
              <a:cxnLst/>
              <a:rect l="l" t="t" r="r" b="b"/>
              <a:pathLst>
                <a:path w="323" h="68455" extrusionOk="false">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false">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3" name="Google Shape;163;p8"/>
            <p:cNvSpPr/>
            <p:nvPr/>
          </p:nvSpPr>
          <p:spPr>
            <a:xfrm>
              <a:off x="6842943" y="337714"/>
              <a:ext cx="8464" cy="1695359"/>
            </a:xfrm>
            <a:custGeom>
              <a:avLst/>
              <a:gdLst/>
              <a:ahLst/>
              <a:cxnLst/>
              <a:rect l="l" t="t" r="r" b="b"/>
              <a:pathLst>
                <a:path w="323" h="64696" extrusionOk="false">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false">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6" name="Google Shape;166;p8"/>
            <p:cNvSpPr/>
            <p:nvPr/>
          </p:nvSpPr>
          <p:spPr>
            <a:xfrm>
              <a:off x="5309007" y="3136513"/>
              <a:ext cx="8464" cy="554288"/>
            </a:xfrm>
            <a:custGeom>
              <a:avLst/>
              <a:gdLst/>
              <a:ahLst/>
              <a:cxnLst/>
              <a:rect l="l" t="t" r="r" b="b"/>
              <a:pathLst>
                <a:path w="323" h="21152" extrusionOk="false">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67" name="Google Shape;167;p8"/>
          <p:cNvSpPr/>
          <p:nvPr/>
        </p:nvSpPr>
        <p:spPr>
          <a:xfrm>
            <a:off x="5539523" y="4516718"/>
            <a:ext cx="104086" cy="104322"/>
          </a:xfrm>
          <a:custGeom>
            <a:avLst/>
            <a:gdLst/>
            <a:ahLst/>
            <a:cxnLst/>
            <a:rect l="l" t="t" r="r" b="b"/>
            <a:pathLst>
              <a:path w="3972" h="3981" extrusionOk="false">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8" name="Google Shape;168;p8"/>
          <p:cNvSpPr/>
          <p:nvPr/>
        </p:nvSpPr>
        <p:spPr>
          <a:xfrm>
            <a:off x="6994217" y="3378784"/>
            <a:ext cx="80476" cy="80476"/>
          </a:xfrm>
          <a:custGeom>
            <a:avLst/>
            <a:gdLst/>
            <a:ahLst/>
            <a:cxnLst/>
            <a:rect l="l" t="t" r="r" b="b"/>
            <a:pathLst>
              <a:path w="3071" h="3071" extrusionOk="false">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true"/>
          <p:nvPr>
            <p:ph type="title"/>
          </p:nvPr>
        </p:nvSpPr>
        <p:spPr>
          <a:xfrm>
            <a:off x="265500" y="1233175"/>
            <a:ext cx="4045200" cy="1482300"/>
          </a:xfrm>
          <a:prstGeom prst="rect">
            <a:avLst/>
          </a:prstGeom>
        </p:spPr>
        <p:txBody>
          <a:bodyPr spcFirstLastPara="1" wrap="square" lIns="91425" tIns="91425" rIns="91425" bIns="91425" anchor="b" anchorCtr="false">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true"/>
          <p:nvPr>
            <p:ph type="subTitle" idx="1"/>
          </p:nvPr>
        </p:nvSpPr>
        <p:spPr>
          <a:xfrm>
            <a:off x="265500" y="2803075"/>
            <a:ext cx="4045200" cy="1235100"/>
          </a:xfrm>
          <a:prstGeom prst="rect">
            <a:avLst/>
          </a:prstGeom>
        </p:spPr>
        <p:txBody>
          <a:bodyPr spcFirstLastPara="1" wrap="square" lIns="91425" tIns="91425" rIns="91425" bIns="91425" anchor="t" anchorCtr="false">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true"/>
          <p:nvPr>
            <p:ph type="body" idx="2"/>
          </p:nvPr>
        </p:nvSpPr>
        <p:spPr>
          <a:xfrm>
            <a:off x="4939500" y="724075"/>
            <a:ext cx="3837000" cy="3695100"/>
          </a:xfrm>
          <a:prstGeom prst="rect">
            <a:avLst/>
          </a:prstGeom>
        </p:spPr>
        <p:txBody>
          <a:bodyPr spcFirstLastPara="1" wrap="square" lIns="91425" tIns="91425" rIns="91425" bIns="91425" anchor="ctr" anchorCtr="false">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73" name="Shape 173"/>
        <p:cNvGrpSpPr/>
        <p:nvPr/>
      </p:nvGrpSpPr>
      <p:grpSpPr>
        <a:xfrm>
          <a:off x="0" y="0"/>
          <a:ext cx="0" cy="0"/>
          <a:chOff x="0" y="0"/>
          <a:chExt cx="0" cy="0"/>
        </a:xfrm>
      </p:grpSpPr>
      <p:sp>
        <p:nvSpPr>
          <p:cNvPr id="174" name="Google Shape;174;p10"/>
          <p:cNvSpPr txBox="true"/>
          <p:nvPr>
            <p:ph type="title"/>
          </p:nvPr>
        </p:nvSpPr>
        <p:spPr>
          <a:xfrm>
            <a:off x="581925" y="3391646"/>
            <a:ext cx="4126500" cy="1321200"/>
          </a:xfrm>
          <a:prstGeom prst="rect">
            <a:avLst/>
          </a:prstGeom>
        </p:spPr>
        <p:txBody>
          <a:bodyPr spcFirstLastPara="1" wrap="square" lIns="91425" tIns="91425" rIns="91425" bIns="91425" anchor="b" anchorCtr="false">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true"/>
          <p:nvPr>
            <p:ph type="title"/>
          </p:nvPr>
        </p:nvSpPr>
        <p:spPr>
          <a:xfrm>
            <a:off x="311700" y="445025"/>
            <a:ext cx="8520600" cy="572700"/>
          </a:xfrm>
          <a:prstGeom prst="rect">
            <a:avLst/>
          </a:prstGeom>
          <a:noFill/>
          <a:ln>
            <a:noFill/>
          </a:ln>
        </p:spPr>
        <p:txBody>
          <a:bodyPr spcFirstLastPara="1" wrap="square" lIns="91425" tIns="91425" rIns="91425" bIns="91425" anchor="t" anchorCtr="false">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true"/>
          <p:nvPr>
            <p:ph type="body" idx="1"/>
          </p:nvPr>
        </p:nvSpPr>
        <p:spPr>
          <a:xfrm>
            <a:off x="311700" y="1152475"/>
            <a:ext cx="8520600" cy="3416400"/>
          </a:xfrm>
          <a:prstGeom prst="rect">
            <a:avLst/>
          </a:prstGeom>
          <a:noFill/>
          <a:ln>
            <a:noFill/>
          </a:ln>
        </p:spPr>
        <p:txBody>
          <a:bodyPr spcFirstLastPara="1" wrap="square" lIns="91425" tIns="91425" rIns="91425" bIns="91425" anchor="t" anchorCtr="false">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3" name="Shape 433"/>
        <p:cNvGrpSpPr/>
        <p:nvPr/>
      </p:nvGrpSpPr>
      <p:grpSpPr>
        <a:xfrm>
          <a:off x="0" y="0"/>
          <a:ext cx="0" cy="0"/>
          <a:chOff x="0" y="0"/>
          <a:chExt cx="0" cy="0"/>
        </a:xfrm>
      </p:grpSpPr>
      <p:sp>
        <p:nvSpPr>
          <p:cNvPr id="435" name="Google Shape;435;p25"/>
          <p:cNvSpPr txBox="true"/>
          <p:nvPr>
            <p:ph type="ctrTitle"/>
          </p:nvPr>
        </p:nvSpPr>
        <p:spPr>
          <a:xfrm>
            <a:off x="1561650" y="751888"/>
            <a:ext cx="6020700" cy="2052600"/>
          </a:xfrm>
          <a:prstGeom prst="rect">
            <a:avLst/>
          </a:prstGeom>
        </p:spPr>
        <p:txBody>
          <a:bodyPr spcFirstLastPara="1" wrap="square" lIns="91425" tIns="91425" rIns="91425" bIns="91425" anchor="b" anchorCtr="false">
            <a:noAutofit/>
          </a:bodyPr>
          <a:lstStyle/>
          <a:p>
            <a:pPr marL="0" lvl="0" indent="0" algn="ctr" rtl="0">
              <a:spcBef>
                <a:spcPts val="0"/>
              </a:spcBef>
              <a:spcAft>
                <a:spcPts val="0"/>
              </a:spcAft>
              <a:buNone/>
            </a:pPr>
            <a:r>
              <a:rPr lang="en-US" altLang="en-GB"/>
              <a:t>Small Project</a:t>
            </a:r>
            <a:r>
              <a:rPr lang="en-GB"/>
              <a:t> </a:t>
            </a:r>
            <a:br>
              <a:rPr lang="en-GB"/>
            </a:br>
            <a:r>
              <a:rPr lang="en-US" altLang="en-GB">
                <a:solidFill>
                  <a:schemeClr val="accent2"/>
                </a:solidFill>
                <a:latin typeface="+mn-ea"/>
                <a:cs typeface="+mn-ea"/>
              </a:rPr>
              <a:t>2</a:t>
            </a:r>
            <a:endParaRPr lang="en-US" altLang="en-GB">
              <a:solidFill>
                <a:schemeClr val="accent2"/>
              </a:solidFill>
              <a:latin typeface="+mn-ea"/>
              <a:cs typeface="+mn-ea"/>
            </a:endParaRPr>
          </a:p>
        </p:txBody>
      </p:sp>
      <p:sp>
        <p:nvSpPr>
          <p:cNvPr id="436" name="Google Shape;436;p25"/>
          <p:cNvSpPr/>
          <p:nvPr/>
        </p:nvSpPr>
        <p:spPr>
          <a:xfrm>
            <a:off x="1917281" y="4715495"/>
            <a:ext cx="121434" cy="121434"/>
          </a:xfrm>
          <a:custGeom>
            <a:avLst/>
            <a:gdLst/>
            <a:ahLst/>
            <a:cxnLst/>
            <a:rect l="l" t="t" r="r" b="b"/>
            <a:pathLst>
              <a:path w="4634" h="4634" extrusionOk="false">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7" name="Google Shape;437;p25"/>
          <p:cNvSpPr/>
          <p:nvPr/>
        </p:nvSpPr>
        <p:spPr>
          <a:xfrm>
            <a:off x="7047944" y="3537816"/>
            <a:ext cx="57834" cy="57834"/>
          </a:xfrm>
          <a:custGeom>
            <a:avLst/>
            <a:gdLst/>
            <a:ahLst/>
            <a:cxnLst/>
            <a:rect l="l" t="t" r="r" b="b"/>
            <a:pathLst>
              <a:path w="2207" h="2207" fill="none" extrusionOk="false">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8" name="Google Shape;438;p25"/>
          <p:cNvSpPr/>
          <p:nvPr/>
        </p:nvSpPr>
        <p:spPr>
          <a:xfrm>
            <a:off x="2307882" y="3002386"/>
            <a:ext cx="104086" cy="104322"/>
          </a:xfrm>
          <a:custGeom>
            <a:avLst/>
            <a:gdLst/>
            <a:ahLst/>
            <a:cxnLst/>
            <a:rect l="l" t="t" r="r" b="b"/>
            <a:pathLst>
              <a:path w="3972" h="3981" fill="none" extrusionOk="false">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9" name="Google Shape;439;p25"/>
          <p:cNvSpPr/>
          <p:nvPr/>
        </p:nvSpPr>
        <p:spPr>
          <a:xfrm>
            <a:off x="6293004" y="835609"/>
            <a:ext cx="80476" cy="80476"/>
          </a:xfrm>
          <a:custGeom>
            <a:avLst/>
            <a:gdLst/>
            <a:ahLst/>
            <a:cxnLst/>
            <a:rect l="l" t="t" r="r" b="b"/>
            <a:pathLst>
              <a:path w="3071" h="3071" extrusionOk="false">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0" name="Google Shape;440;p25"/>
          <p:cNvSpPr/>
          <p:nvPr/>
        </p:nvSpPr>
        <p:spPr>
          <a:xfrm>
            <a:off x="5969504" y="3118803"/>
            <a:ext cx="119993" cy="119966"/>
          </a:xfrm>
          <a:custGeom>
            <a:avLst/>
            <a:gdLst/>
            <a:ahLst/>
            <a:cxnLst/>
            <a:rect l="l" t="t" r="r" b="b"/>
            <a:pathLst>
              <a:path w="4579" h="4578" extrusionOk="false">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1" name="Google Shape;441;p25"/>
          <p:cNvSpPr/>
          <p:nvPr/>
        </p:nvSpPr>
        <p:spPr>
          <a:xfrm>
            <a:off x="2924242" y="4302208"/>
            <a:ext cx="119993" cy="119993"/>
          </a:xfrm>
          <a:custGeom>
            <a:avLst/>
            <a:gdLst/>
            <a:ahLst/>
            <a:cxnLst/>
            <a:rect l="l" t="t" r="r" b="b"/>
            <a:pathLst>
              <a:path w="4579" h="4579" extrusionOk="false">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false">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4" name="Google Shape;444;p25"/>
            <p:cNvSpPr/>
            <p:nvPr/>
          </p:nvSpPr>
          <p:spPr>
            <a:xfrm>
              <a:off x="6288681" y="3696331"/>
              <a:ext cx="8700" cy="872731"/>
            </a:xfrm>
            <a:custGeom>
              <a:avLst/>
              <a:gdLst/>
              <a:ahLst/>
              <a:cxnLst/>
              <a:rect l="l" t="t" r="r" b="b"/>
              <a:pathLst>
                <a:path w="332" h="33304" extrusionOk="false">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false">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7" name="Google Shape;447;p25"/>
            <p:cNvSpPr/>
            <p:nvPr/>
          </p:nvSpPr>
          <p:spPr>
            <a:xfrm>
              <a:off x="6842943" y="337714"/>
              <a:ext cx="8464" cy="1695359"/>
            </a:xfrm>
            <a:custGeom>
              <a:avLst/>
              <a:gdLst/>
              <a:ahLst/>
              <a:cxnLst/>
              <a:rect l="l" t="t" r="r" b="b"/>
              <a:pathLst>
                <a:path w="323" h="64696" extrusionOk="false">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false">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0" name="Google Shape;450;p25"/>
            <p:cNvSpPr/>
            <p:nvPr/>
          </p:nvSpPr>
          <p:spPr>
            <a:xfrm>
              <a:off x="1656175" y="3269477"/>
              <a:ext cx="104086" cy="104086"/>
            </a:xfrm>
            <a:custGeom>
              <a:avLst/>
              <a:gdLst/>
              <a:ahLst/>
              <a:cxnLst/>
              <a:rect l="l" t="t" r="r" b="b"/>
              <a:pathLst>
                <a:path w="3972" h="3972" extrusionOk="false">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1" name="Google Shape;451;p25"/>
            <p:cNvSpPr/>
            <p:nvPr/>
          </p:nvSpPr>
          <p:spPr>
            <a:xfrm>
              <a:off x="1704104" y="1280046"/>
              <a:ext cx="8464" cy="1794099"/>
            </a:xfrm>
            <a:custGeom>
              <a:avLst/>
              <a:gdLst/>
              <a:ahLst/>
              <a:cxnLst/>
              <a:rect l="l" t="t" r="r" b="b"/>
              <a:pathLst>
                <a:path w="323" h="68464" extrusionOk="false">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452" name="Google Shape;452;p25"/>
          <p:cNvSpPr/>
          <p:nvPr/>
        </p:nvSpPr>
        <p:spPr>
          <a:xfrm>
            <a:off x="2355692" y="3696328"/>
            <a:ext cx="8464" cy="2519663"/>
          </a:xfrm>
          <a:custGeom>
            <a:avLst/>
            <a:gdLst/>
            <a:ahLst/>
            <a:cxnLst/>
            <a:rect l="l" t="t" r="r" b="b"/>
            <a:pathLst>
              <a:path w="323" h="96152" extrusionOk="false">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3" name="Google Shape;453;p25"/>
          <p:cNvSpPr/>
          <p:nvPr/>
        </p:nvSpPr>
        <p:spPr>
          <a:xfrm>
            <a:off x="7446601" y="3454956"/>
            <a:ext cx="8464" cy="1689096"/>
          </a:xfrm>
          <a:custGeom>
            <a:avLst/>
            <a:gdLst/>
            <a:ahLst/>
            <a:cxnLst/>
            <a:rect l="l" t="t" r="r" b="b"/>
            <a:pathLst>
              <a:path w="323" h="64457" extrusionOk="false">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6" name="Google Shape;456;p25"/>
            <p:cNvSpPr/>
            <p:nvPr/>
          </p:nvSpPr>
          <p:spPr>
            <a:xfrm>
              <a:off x="8103246" y="2108910"/>
              <a:ext cx="8464" cy="1793863"/>
            </a:xfrm>
            <a:custGeom>
              <a:avLst/>
              <a:gdLst/>
              <a:ahLst/>
              <a:cxnLst/>
              <a:rect l="l" t="t" r="r" b="b"/>
              <a:pathLst>
                <a:path w="323" h="68455" extrusionOk="false">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9" name="Google Shape;459;p25"/>
            <p:cNvSpPr/>
            <p:nvPr/>
          </p:nvSpPr>
          <p:spPr>
            <a:xfrm>
              <a:off x="4522600" y="4494201"/>
              <a:ext cx="104095" cy="115148"/>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0" name="Google Shape;460;p25"/>
            <p:cNvSpPr/>
            <p:nvPr/>
          </p:nvSpPr>
          <p:spPr>
            <a:xfrm>
              <a:off x="4534403" y="4830814"/>
              <a:ext cx="80477" cy="88990"/>
            </a:xfrm>
            <a:custGeom>
              <a:avLst/>
              <a:gdLst/>
              <a:ahLst/>
              <a:cxnLst/>
              <a:rect l="l" t="t" r="r" b="b"/>
              <a:pathLst>
                <a:path w="7594" h="7593" extrusionOk="false">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434" name="Google Shape;434;p25"/>
          <p:cNvSpPr txBox="true"/>
          <p:nvPr>
            <p:ph type="subTitle" idx="1"/>
          </p:nvPr>
        </p:nvSpPr>
        <p:spPr>
          <a:xfrm>
            <a:off x="2923615" y="3256608"/>
            <a:ext cx="3295500" cy="792600"/>
          </a:xfrm>
          <a:prstGeom prst="rect">
            <a:avLst/>
          </a:prstGeom>
        </p:spPr>
        <p:txBody>
          <a:bodyPr spcFirstLastPara="1" wrap="square" lIns="91425" tIns="91425" rIns="91425" bIns="91425" anchor="t" anchorCtr="false">
            <a:noAutofit/>
          </a:bodyPr>
          <a:lstStyle/>
          <a:p>
            <a:pPr marL="0" lvl="0" indent="0" algn="ctr" rtl="0">
              <a:spcBef>
                <a:spcPts val="0"/>
              </a:spcBef>
              <a:spcAft>
                <a:spcPts val="0"/>
              </a:spcAft>
              <a:buNone/>
            </a:pPr>
            <a:r>
              <a:rPr lang="en-US" altLang="en-GB" sz="1400"/>
              <a:t>Present by : </a:t>
            </a:r>
            <a:endParaRPr lang="en-US" altLang="en-GB" sz="1400"/>
          </a:p>
          <a:p>
            <a:pPr marL="0" lvl="0" indent="0" algn="ctr" rtl="0">
              <a:spcBef>
                <a:spcPts val="0"/>
              </a:spcBef>
              <a:spcAft>
                <a:spcPts val="0"/>
              </a:spcAft>
              <a:buNone/>
            </a:pPr>
            <a:r>
              <a:rPr lang="en-US" altLang="en-GB" sz="1400"/>
              <a:t>Muhammad Rafi Fauzan Fathin</a:t>
            </a:r>
            <a:endParaRPr lang="en-US" altLang="en-GB"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3822065" cy="2096770"/>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US" altLang="en-GB"/>
              <a:t>RDS (Amazon Relational Database Service) adalah layanan pembuatan database dari AWS terupdate dan terkonfigurasi secara otomatis.</a:t>
            </a:r>
            <a:endParaRPr lang="en-US" altLang="en-GB"/>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US"/>
              <a:t>RDS</a:t>
            </a:r>
            <a:endParaRPr lang="en-US" altLang="en-US"/>
          </a:p>
        </p:txBody>
      </p:sp>
      <p:grpSp>
        <p:nvGrpSpPr>
          <p:cNvPr id="1" name="Group 0"/>
          <p:cNvGrpSpPr/>
          <p:nvPr/>
        </p:nvGrpSpPr>
        <p:grpSpPr>
          <a:xfrm>
            <a:off x="4834890" y="989330"/>
            <a:ext cx="2851150" cy="3213100"/>
            <a:chOff x="7614" y="1558"/>
            <a:chExt cx="4490" cy="5060"/>
          </a:xfrm>
        </p:grpSpPr>
        <p:sp>
          <p:nvSpPr>
            <p:cNvPr id="509" name="Google Shape;509;p28"/>
            <p:cNvSpPr/>
            <p:nvPr/>
          </p:nvSpPr>
          <p:spPr>
            <a:xfrm>
              <a:off x="10486" y="5821"/>
              <a:ext cx="0" cy="0"/>
            </a:xfrm>
            <a:custGeom>
              <a:avLst/>
              <a:gdLst/>
              <a:ahLst/>
              <a:cxnLst/>
              <a:rect l="l" t="t" r="r" b="b"/>
              <a:pathLst>
                <a:path h="1" extrusionOk="false">
                  <a:moveTo>
                    <a:pt x="0" y="0"/>
                  </a:move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0" name="Google Shape;510;p28"/>
            <p:cNvSpPr/>
            <p:nvPr/>
          </p:nvSpPr>
          <p:spPr>
            <a:xfrm>
              <a:off x="8024" y="1558"/>
              <a:ext cx="4080" cy="5061"/>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8192" y="1763"/>
              <a:ext cx="3744" cy="4651"/>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2" name="Google Shape;512;p28"/>
            <p:cNvSpPr/>
            <p:nvPr/>
          </p:nvSpPr>
          <p:spPr>
            <a:xfrm>
              <a:off x="7614" y="3246"/>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3" name="Google Shape;513;p28"/>
            <p:cNvSpPr/>
            <p:nvPr/>
          </p:nvSpPr>
          <p:spPr>
            <a:xfrm>
              <a:off x="7614" y="3125"/>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4" name="Google Shape;514;p28"/>
            <p:cNvSpPr/>
            <p:nvPr/>
          </p:nvSpPr>
          <p:spPr>
            <a:xfrm>
              <a:off x="7614" y="3368"/>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5" name="Google Shape;515;p28"/>
            <p:cNvSpPr/>
            <p:nvPr/>
          </p:nvSpPr>
          <p:spPr>
            <a:xfrm>
              <a:off x="7614" y="3488"/>
              <a:ext cx="188" cy="57"/>
            </a:xfrm>
            <a:custGeom>
              <a:avLst/>
              <a:gdLst/>
              <a:ahLst/>
              <a:cxnLst/>
              <a:rect l="l" t="t" r="r" b="b"/>
              <a:pathLst>
                <a:path w="4004" h="1224" extrusionOk="false">
                  <a:moveTo>
                    <a:pt x="0" y="0"/>
                  </a:moveTo>
                  <a:lnTo>
                    <a:pt x="0" y="1224"/>
                  </a:lnTo>
                  <a:lnTo>
                    <a:pt x="4004" y="1224"/>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6" name="Google Shape;516;p28"/>
            <p:cNvSpPr/>
            <p:nvPr/>
          </p:nvSpPr>
          <p:spPr>
            <a:xfrm>
              <a:off x="7614" y="3610"/>
              <a:ext cx="188" cy="57"/>
            </a:xfrm>
            <a:custGeom>
              <a:avLst/>
              <a:gdLst/>
              <a:ahLst/>
              <a:cxnLst/>
              <a:rect l="l" t="t" r="r" b="b"/>
              <a:pathLst>
                <a:path w="4004" h="1225" extrusionOk="false">
                  <a:moveTo>
                    <a:pt x="0" y="1"/>
                  </a:moveTo>
                  <a:lnTo>
                    <a:pt x="0" y="1224"/>
                  </a:lnTo>
                  <a:lnTo>
                    <a:pt x="4004" y="1224"/>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7" name="Google Shape;517;p28"/>
            <p:cNvSpPr/>
            <p:nvPr/>
          </p:nvSpPr>
          <p:spPr>
            <a:xfrm>
              <a:off x="7614" y="2639"/>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8" name="Google Shape;518;p28"/>
            <p:cNvSpPr/>
            <p:nvPr/>
          </p:nvSpPr>
          <p:spPr>
            <a:xfrm>
              <a:off x="7614" y="2518"/>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9" name="Google Shape;519;p28"/>
            <p:cNvSpPr/>
            <p:nvPr/>
          </p:nvSpPr>
          <p:spPr>
            <a:xfrm>
              <a:off x="7614" y="2761"/>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0" name="Google Shape;520;p28"/>
            <p:cNvSpPr/>
            <p:nvPr/>
          </p:nvSpPr>
          <p:spPr>
            <a:xfrm>
              <a:off x="7614" y="2882"/>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1" name="Google Shape;521;p28"/>
            <p:cNvSpPr/>
            <p:nvPr/>
          </p:nvSpPr>
          <p:spPr>
            <a:xfrm>
              <a:off x="7614" y="3004"/>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2" name="Google Shape;522;p28"/>
            <p:cNvSpPr/>
            <p:nvPr/>
          </p:nvSpPr>
          <p:spPr>
            <a:xfrm>
              <a:off x="7614" y="2032"/>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3" name="Google Shape;523;p28"/>
            <p:cNvSpPr/>
            <p:nvPr/>
          </p:nvSpPr>
          <p:spPr>
            <a:xfrm>
              <a:off x="7614" y="1911"/>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4" name="Google Shape;524;p28"/>
            <p:cNvSpPr/>
            <p:nvPr/>
          </p:nvSpPr>
          <p:spPr>
            <a:xfrm>
              <a:off x="7614" y="2154"/>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5" name="Google Shape;525;p28"/>
            <p:cNvSpPr/>
            <p:nvPr/>
          </p:nvSpPr>
          <p:spPr>
            <a:xfrm>
              <a:off x="7614" y="2275"/>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6" name="Google Shape;526;p28"/>
            <p:cNvSpPr/>
            <p:nvPr/>
          </p:nvSpPr>
          <p:spPr>
            <a:xfrm>
              <a:off x="7614" y="2397"/>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7" name="Google Shape;527;p28"/>
            <p:cNvSpPr/>
            <p:nvPr/>
          </p:nvSpPr>
          <p:spPr>
            <a:xfrm>
              <a:off x="7614" y="3738"/>
              <a:ext cx="188" cy="2671"/>
            </a:xfrm>
            <a:custGeom>
              <a:avLst/>
              <a:gdLst/>
              <a:ahLst/>
              <a:cxnLst/>
              <a:rect l="l" t="t" r="r" b="b"/>
              <a:pathLst>
                <a:path w="4004" h="56920" extrusionOk="false">
                  <a:moveTo>
                    <a:pt x="0" y="1"/>
                  </a:moveTo>
                  <a:lnTo>
                    <a:pt x="0" y="56920"/>
                  </a:lnTo>
                  <a:lnTo>
                    <a:pt x="4004" y="56920"/>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grpSp>
        <p:nvGrpSpPr>
          <p:cNvPr id="528" name="Google Shape;528;p28"/>
          <p:cNvGrpSpPr/>
          <p:nvPr/>
        </p:nvGrpSpPr>
        <p:grpSpPr>
          <a:xfrm>
            <a:off x="7678484" y="-476250"/>
            <a:ext cx="2291257" cy="2922300"/>
            <a:chOff x="4882900" y="-64350"/>
            <a:chExt cx="2493750" cy="2922300"/>
          </a:xfrm>
          <a:solidFill>
            <a:srgbClr val="FF9973"/>
          </a:solidFill>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3" name="Picture 2"/>
          <p:cNvPicPr>
            <a:picLocks noChangeAspect="true"/>
          </p:cNvPicPr>
          <p:nvPr/>
        </p:nvPicPr>
        <p:blipFill>
          <a:blip r:embed="rId1"/>
          <a:stretch>
            <a:fillRect/>
          </a:stretch>
        </p:blipFill>
        <p:spPr>
          <a:xfrm>
            <a:off x="687070" y="2214880"/>
            <a:ext cx="3981450" cy="1266825"/>
          </a:xfrm>
          <a:prstGeom prst="rect">
            <a:avLst/>
          </a:prstGeom>
        </p:spPr>
      </p:pic>
      <p:pic>
        <p:nvPicPr>
          <p:cNvPr id="4" name="Picture 3"/>
          <p:cNvPicPr>
            <a:picLocks noChangeAspect="true"/>
          </p:cNvPicPr>
          <p:nvPr/>
        </p:nvPicPr>
        <p:blipFill>
          <a:blip r:embed="rId2"/>
          <a:stretch>
            <a:fillRect/>
          </a:stretch>
        </p:blipFill>
        <p:spPr>
          <a:xfrm>
            <a:off x="5583555" y="1403985"/>
            <a:ext cx="1614170" cy="1823085"/>
          </a:xfrm>
          <a:prstGeom prst="rect">
            <a:avLst/>
          </a:prstGeom>
        </p:spPr>
      </p:pic>
      <p:sp>
        <p:nvSpPr>
          <p:cNvPr id="5" name="Google Shape;506;p28"/>
          <p:cNvSpPr txBox="true"/>
          <p:nvPr/>
        </p:nvSpPr>
        <p:spPr>
          <a:xfrm>
            <a:off x="5993765" y="3227070"/>
            <a:ext cx="793750" cy="4826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lvl="0" indent="0" algn="ctr" rtl="0" eaLnBrk="1" fontAlgn="auto" latinLnBrk="0" hangingPunct="1">
              <a:spcBef>
                <a:spcPts val="0"/>
              </a:spcBef>
              <a:spcAft>
                <a:spcPts val="0"/>
              </a:spcAft>
              <a:buNone/>
            </a:pPr>
            <a:r>
              <a:rPr lang="en-US" altLang="en-US" b="1"/>
              <a:t>RDS</a:t>
            </a:r>
            <a:endParaRPr lang="en-US"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4055745" cy="1515745"/>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US"/>
              <a:t>S</a:t>
            </a:r>
            <a:r>
              <a:rPr lang="en-US">
                <a:latin typeface="+mn-ea"/>
                <a:cs typeface="+mn-ea"/>
              </a:rPr>
              <a:t>3</a:t>
            </a:r>
            <a:r>
              <a:rPr lang="en-US"/>
              <a:t> (</a:t>
            </a:r>
            <a:r>
              <a:t>Simple Storage Service) adalah layanan penyimpanan objek</a:t>
            </a:r>
            <a:r>
              <a:rPr lang="en-US"/>
              <a:t> pada AWS</a:t>
            </a:r>
            <a:r>
              <a:t> yang menawarkan skalabilitas, ketersediaan data, keamanan, dan</a:t>
            </a:r>
            <a:r>
              <a:rPr lang="en-US"/>
              <a:t> </a:t>
            </a:r>
            <a:r>
              <a:t>kinerja</a:t>
            </a:r>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US"/>
              <a:t>S</a:t>
            </a:r>
            <a:r>
              <a:rPr lang="en-US" altLang="en-US">
                <a:latin typeface="+mn-ea"/>
                <a:cs typeface="+mn-ea"/>
              </a:rPr>
              <a:t>3</a:t>
            </a:r>
            <a:endParaRPr lang="en-US" altLang="en-US">
              <a:latin typeface="+mn-ea"/>
              <a:cs typeface="+mn-ea"/>
            </a:endParaRPr>
          </a:p>
        </p:txBody>
      </p:sp>
      <p:grpSp>
        <p:nvGrpSpPr>
          <p:cNvPr id="1" name="Group 0"/>
          <p:cNvGrpSpPr/>
          <p:nvPr/>
        </p:nvGrpSpPr>
        <p:grpSpPr>
          <a:xfrm>
            <a:off x="4834890" y="989330"/>
            <a:ext cx="2851150" cy="3213100"/>
            <a:chOff x="7614" y="1558"/>
            <a:chExt cx="4490" cy="5060"/>
          </a:xfrm>
        </p:grpSpPr>
        <p:sp>
          <p:nvSpPr>
            <p:cNvPr id="509" name="Google Shape;509;p28"/>
            <p:cNvSpPr/>
            <p:nvPr/>
          </p:nvSpPr>
          <p:spPr>
            <a:xfrm>
              <a:off x="10486" y="5821"/>
              <a:ext cx="0" cy="0"/>
            </a:xfrm>
            <a:custGeom>
              <a:avLst/>
              <a:gdLst/>
              <a:ahLst/>
              <a:cxnLst/>
              <a:rect l="l" t="t" r="r" b="b"/>
              <a:pathLst>
                <a:path h="1" extrusionOk="false">
                  <a:moveTo>
                    <a:pt x="0" y="0"/>
                  </a:move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0" name="Google Shape;510;p28"/>
            <p:cNvSpPr/>
            <p:nvPr/>
          </p:nvSpPr>
          <p:spPr>
            <a:xfrm>
              <a:off x="8024" y="1558"/>
              <a:ext cx="4080" cy="5061"/>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8192" y="1763"/>
              <a:ext cx="3744" cy="4651"/>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2" name="Google Shape;512;p28"/>
            <p:cNvSpPr/>
            <p:nvPr/>
          </p:nvSpPr>
          <p:spPr>
            <a:xfrm>
              <a:off x="7614" y="3246"/>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3" name="Google Shape;513;p28"/>
            <p:cNvSpPr/>
            <p:nvPr/>
          </p:nvSpPr>
          <p:spPr>
            <a:xfrm>
              <a:off x="7614" y="3125"/>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4" name="Google Shape;514;p28"/>
            <p:cNvSpPr/>
            <p:nvPr/>
          </p:nvSpPr>
          <p:spPr>
            <a:xfrm>
              <a:off x="7614" y="3368"/>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5" name="Google Shape;515;p28"/>
            <p:cNvSpPr/>
            <p:nvPr/>
          </p:nvSpPr>
          <p:spPr>
            <a:xfrm>
              <a:off x="7614" y="3488"/>
              <a:ext cx="188" cy="57"/>
            </a:xfrm>
            <a:custGeom>
              <a:avLst/>
              <a:gdLst/>
              <a:ahLst/>
              <a:cxnLst/>
              <a:rect l="l" t="t" r="r" b="b"/>
              <a:pathLst>
                <a:path w="4004" h="1224" extrusionOk="false">
                  <a:moveTo>
                    <a:pt x="0" y="0"/>
                  </a:moveTo>
                  <a:lnTo>
                    <a:pt x="0" y="1224"/>
                  </a:lnTo>
                  <a:lnTo>
                    <a:pt x="4004" y="1224"/>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6" name="Google Shape;516;p28"/>
            <p:cNvSpPr/>
            <p:nvPr/>
          </p:nvSpPr>
          <p:spPr>
            <a:xfrm>
              <a:off x="7614" y="3610"/>
              <a:ext cx="188" cy="57"/>
            </a:xfrm>
            <a:custGeom>
              <a:avLst/>
              <a:gdLst/>
              <a:ahLst/>
              <a:cxnLst/>
              <a:rect l="l" t="t" r="r" b="b"/>
              <a:pathLst>
                <a:path w="4004" h="1225" extrusionOk="false">
                  <a:moveTo>
                    <a:pt x="0" y="1"/>
                  </a:moveTo>
                  <a:lnTo>
                    <a:pt x="0" y="1224"/>
                  </a:lnTo>
                  <a:lnTo>
                    <a:pt x="4004" y="1224"/>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7" name="Google Shape;517;p28"/>
            <p:cNvSpPr/>
            <p:nvPr/>
          </p:nvSpPr>
          <p:spPr>
            <a:xfrm>
              <a:off x="7614" y="2639"/>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8" name="Google Shape;518;p28"/>
            <p:cNvSpPr/>
            <p:nvPr/>
          </p:nvSpPr>
          <p:spPr>
            <a:xfrm>
              <a:off x="7614" y="2518"/>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9" name="Google Shape;519;p28"/>
            <p:cNvSpPr/>
            <p:nvPr/>
          </p:nvSpPr>
          <p:spPr>
            <a:xfrm>
              <a:off x="7614" y="2761"/>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0" name="Google Shape;520;p28"/>
            <p:cNvSpPr/>
            <p:nvPr/>
          </p:nvSpPr>
          <p:spPr>
            <a:xfrm>
              <a:off x="7614" y="2882"/>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1" name="Google Shape;521;p28"/>
            <p:cNvSpPr/>
            <p:nvPr/>
          </p:nvSpPr>
          <p:spPr>
            <a:xfrm>
              <a:off x="7614" y="3004"/>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2" name="Google Shape;522;p28"/>
            <p:cNvSpPr/>
            <p:nvPr/>
          </p:nvSpPr>
          <p:spPr>
            <a:xfrm>
              <a:off x="7614" y="2032"/>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3" name="Google Shape;523;p28"/>
            <p:cNvSpPr/>
            <p:nvPr/>
          </p:nvSpPr>
          <p:spPr>
            <a:xfrm>
              <a:off x="7614" y="1911"/>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4" name="Google Shape;524;p28"/>
            <p:cNvSpPr/>
            <p:nvPr/>
          </p:nvSpPr>
          <p:spPr>
            <a:xfrm>
              <a:off x="7614" y="2154"/>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5" name="Google Shape;525;p28"/>
            <p:cNvSpPr/>
            <p:nvPr/>
          </p:nvSpPr>
          <p:spPr>
            <a:xfrm>
              <a:off x="7614" y="2275"/>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6" name="Google Shape;526;p28"/>
            <p:cNvSpPr/>
            <p:nvPr/>
          </p:nvSpPr>
          <p:spPr>
            <a:xfrm>
              <a:off x="7614" y="2397"/>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7" name="Google Shape;527;p28"/>
            <p:cNvSpPr/>
            <p:nvPr/>
          </p:nvSpPr>
          <p:spPr>
            <a:xfrm>
              <a:off x="7614" y="3738"/>
              <a:ext cx="188" cy="2671"/>
            </a:xfrm>
            <a:custGeom>
              <a:avLst/>
              <a:gdLst/>
              <a:ahLst/>
              <a:cxnLst/>
              <a:rect l="l" t="t" r="r" b="b"/>
              <a:pathLst>
                <a:path w="4004" h="56920" extrusionOk="false">
                  <a:moveTo>
                    <a:pt x="0" y="1"/>
                  </a:moveTo>
                  <a:lnTo>
                    <a:pt x="0" y="56920"/>
                  </a:lnTo>
                  <a:lnTo>
                    <a:pt x="4004" y="56920"/>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grpSp>
        <p:nvGrpSpPr>
          <p:cNvPr id="528" name="Google Shape;528;p28"/>
          <p:cNvGrpSpPr/>
          <p:nvPr/>
        </p:nvGrpSpPr>
        <p:grpSpPr>
          <a:xfrm>
            <a:off x="7678484" y="-476250"/>
            <a:ext cx="2291257" cy="2922300"/>
            <a:chOff x="4882900" y="-64350"/>
            <a:chExt cx="2493750" cy="2922300"/>
          </a:xfrm>
          <a:solidFill>
            <a:srgbClr val="FF9973"/>
          </a:solidFill>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6" name="Picture 5"/>
          <p:cNvPicPr>
            <a:picLocks noChangeAspect="true"/>
          </p:cNvPicPr>
          <p:nvPr/>
        </p:nvPicPr>
        <p:blipFill>
          <a:blip r:embed="rId1"/>
          <a:srcRect l="16671" t="4500" r="59240" b="4567"/>
          <a:stretch>
            <a:fillRect/>
          </a:stretch>
        </p:blipFill>
        <p:spPr>
          <a:xfrm>
            <a:off x="5503545" y="1367790"/>
            <a:ext cx="1722120" cy="2260600"/>
          </a:xfrm>
          <a:prstGeom prst="rect">
            <a:avLst/>
          </a:prstGeom>
        </p:spPr>
      </p:pic>
      <p:sp>
        <p:nvSpPr>
          <p:cNvPr id="7" name="Google Shape;506;p28"/>
          <p:cNvSpPr txBox="true"/>
          <p:nvPr/>
        </p:nvSpPr>
        <p:spPr>
          <a:xfrm>
            <a:off x="5967730" y="3522345"/>
            <a:ext cx="793750" cy="4826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lvl="0" indent="0" algn="ctr" rtl="0" eaLnBrk="1" fontAlgn="auto" latinLnBrk="0" hangingPunct="1">
              <a:spcBef>
                <a:spcPts val="0"/>
              </a:spcBef>
              <a:spcAft>
                <a:spcPts val="0"/>
              </a:spcAft>
              <a:buNone/>
            </a:pPr>
            <a:r>
              <a:rPr lang="en-US" altLang="en-US" b="1">
                <a:latin typeface="+mn-ea"/>
                <a:cs typeface="+mn-ea"/>
              </a:rPr>
              <a:t>S3</a:t>
            </a:r>
            <a:endParaRPr lang="en-US" altLang="en-US" b="1">
              <a:latin typeface="+mn-ea"/>
              <a:cs typeface="+mn-ea"/>
            </a:endParaRPr>
          </a:p>
        </p:txBody>
      </p:sp>
      <p:pic>
        <p:nvPicPr>
          <p:cNvPr id="10" name="Picture 9"/>
          <p:cNvPicPr>
            <a:picLocks noChangeAspect="true"/>
          </p:cNvPicPr>
          <p:nvPr/>
        </p:nvPicPr>
        <p:blipFill>
          <a:blip r:embed="rId2"/>
          <a:stretch>
            <a:fillRect/>
          </a:stretch>
        </p:blipFill>
        <p:spPr>
          <a:xfrm>
            <a:off x="619125" y="2505075"/>
            <a:ext cx="4055110" cy="679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3822065" cy="749935"/>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US" altLang="en-GB"/>
              <a:t>Virtual machime AWS  yg terdiri dari CPU,  Memory, Storage dan OS.</a:t>
            </a:r>
            <a:endParaRPr lang="en-US" altLang="en-GB"/>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US"/>
              <a:t>Instances</a:t>
            </a:r>
            <a:endParaRPr lang="en-US" altLang="en-US"/>
          </a:p>
        </p:txBody>
      </p:sp>
      <p:grpSp>
        <p:nvGrpSpPr>
          <p:cNvPr id="1" name="Group 0"/>
          <p:cNvGrpSpPr/>
          <p:nvPr/>
        </p:nvGrpSpPr>
        <p:grpSpPr>
          <a:xfrm>
            <a:off x="4834890" y="989330"/>
            <a:ext cx="2851150" cy="3213100"/>
            <a:chOff x="7614" y="1558"/>
            <a:chExt cx="4490" cy="5060"/>
          </a:xfrm>
        </p:grpSpPr>
        <p:sp>
          <p:nvSpPr>
            <p:cNvPr id="509" name="Google Shape;509;p28"/>
            <p:cNvSpPr/>
            <p:nvPr/>
          </p:nvSpPr>
          <p:spPr>
            <a:xfrm>
              <a:off x="10486" y="5821"/>
              <a:ext cx="0" cy="0"/>
            </a:xfrm>
            <a:custGeom>
              <a:avLst/>
              <a:gdLst/>
              <a:ahLst/>
              <a:cxnLst/>
              <a:rect l="l" t="t" r="r" b="b"/>
              <a:pathLst>
                <a:path h="1" extrusionOk="false">
                  <a:moveTo>
                    <a:pt x="0" y="0"/>
                  </a:move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0" name="Google Shape;510;p28"/>
            <p:cNvSpPr/>
            <p:nvPr/>
          </p:nvSpPr>
          <p:spPr>
            <a:xfrm>
              <a:off x="8024" y="1558"/>
              <a:ext cx="4080" cy="5061"/>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8192" y="1763"/>
              <a:ext cx="3744" cy="4651"/>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2" name="Google Shape;512;p28"/>
            <p:cNvSpPr/>
            <p:nvPr/>
          </p:nvSpPr>
          <p:spPr>
            <a:xfrm>
              <a:off x="7614" y="3246"/>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3" name="Google Shape;513;p28"/>
            <p:cNvSpPr/>
            <p:nvPr/>
          </p:nvSpPr>
          <p:spPr>
            <a:xfrm>
              <a:off x="7614" y="3125"/>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4" name="Google Shape;514;p28"/>
            <p:cNvSpPr/>
            <p:nvPr/>
          </p:nvSpPr>
          <p:spPr>
            <a:xfrm>
              <a:off x="7614" y="3368"/>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5" name="Google Shape;515;p28"/>
            <p:cNvSpPr/>
            <p:nvPr/>
          </p:nvSpPr>
          <p:spPr>
            <a:xfrm>
              <a:off x="7614" y="3488"/>
              <a:ext cx="188" cy="57"/>
            </a:xfrm>
            <a:custGeom>
              <a:avLst/>
              <a:gdLst/>
              <a:ahLst/>
              <a:cxnLst/>
              <a:rect l="l" t="t" r="r" b="b"/>
              <a:pathLst>
                <a:path w="4004" h="1224" extrusionOk="false">
                  <a:moveTo>
                    <a:pt x="0" y="0"/>
                  </a:moveTo>
                  <a:lnTo>
                    <a:pt x="0" y="1224"/>
                  </a:lnTo>
                  <a:lnTo>
                    <a:pt x="4004" y="1224"/>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6" name="Google Shape;516;p28"/>
            <p:cNvSpPr/>
            <p:nvPr/>
          </p:nvSpPr>
          <p:spPr>
            <a:xfrm>
              <a:off x="7614" y="3610"/>
              <a:ext cx="188" cy="57"/>
            </a:xfrm>
            <a:custGeom>
              <a:avLst/>
              <a:gdLst/>
              <a:ahLst/>
              <a:cxnLst/>
              <a:rect l="l" t="t" r="r" b="b"/>
              <a:pathLst>
                <a:path w="4004" h="1225" extrusionOk="false">
                  <a:moveTo>
                    <a:pt x="0" y="1"/>
                  </a:moveTo>
                  <a:lnTo>
                    <a:pt x="0" y="1224"/>
                  </a:lnTo>
                  <a:lnTo>
                    <a:pt x="4004" y="1224"/>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7" name="Google Shape;517;p28"/>
            <p:cNvSpPr/>
            <p:nvPr/>
          </p:nvSpPr>
          <p:spPr>
            <a:xfrm>
              <a:off x="7614" y="2639"/>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8" name="Google Shape;518;p28"/>
            <p:cNvSpPr/>
            <p:nvPr/>
          </p:nvSpPr>
          <p:spPr>
            <a:xfrm>
              <a:off x="7614" y="2518"/>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9" name="Google Shape;519;p28"/>
            <p:cNvSpPr/>
            <p:nvPr/>
          </p:nvSpPr>
          <p:spPr>
            <a:xfrm>
              <a:off x="7614" y="2761"/>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0" name="Google Shape;520;p28"/>
            <p:cNvSpPr/>
            <p:nvPr/>
          </p:nvSpPr>
          <p:spPr>
            <a:xfrm>
              <a:off x="7614" y="2882"/>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1" name="Google Shape;521;p28"/>
            <p:cNvSpPr/>
            <p:nvPr/>
          </p:nvSpPr>
          <p:spPr>
            <a:xfrm>
              <a:off x="7614" y="3004"/>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2" name="Google Shape;522;p28"/>
            <p:cNvSpPr/>
            <p:nvPr/>
          </p:nvSpPr>
          <p:spPr>
            <a:xfrm>
              <a:off x="7614" y="2032"/>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3" name="Google Shape;523;p28"/>
            <p:cNvSpPr/>
            <p:nvPr/>
          </p:nvSpPr>
          <p:spPr>
            <a:xfrm>
              <a:off x="7614" y="1911"/>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4" name="Google Shape;524;p28"/>
            <p:cNvSpPr/>
            <p:nvPr/>
          </p:nvSpPr>
          <p:spPr>
            <a:xfrm>
              <a:off x="7614" y="2154"/>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5" name="Google Shape;525;p28"/>
            <p:cNvSpPr/>
            <p:nvPr/>
          </p:nvSpPr>
          <p:spPr>
            <a:xfrm>
              <a:off x="7614" y="2275"/>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6" name="Google Shape;526;p28"/>
            <p:cNvSpPr/>
            <p:nvPr/>
          </p:nvSpPr>
          <p:spPr>
            <a:xfrm>
              <a:off x="7614" y="2397"/>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7" name="Google Shape;527;p28"/>
            <p:cNvSpPr/>
            <p:nvPr/>
          </p:nvSpPr>
          <p:spPr>
            <a:xfrm>
              <a:off x="7614" y="3738"/>
              <a:ext cx="188" cy="2671"/>
            </a:xfrm>
            <a:custGeom>
              <a:avLst/>
              <a:gdLst/>
              <a:ahLst/>
              <a:cxnLst/>
              <a:rect l="l" t="t" r="r" b="b"/>
              <a:pathLst>
                <a:path w="4004" h="56920" extrusionOk="false">
                  <a:moveTo>
                    <a:pt x="0" y="1"/>
                  </a:moveTo>
                  <a:lnTo>
                    <a:pt x="0" y="56920"/>
                  </a:lnTo>
                  <a:lnTo>
                    <a:pt x="4004" y="56920"/>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grpSp>
        <p:nvGrpSpPr>
          <p:cNvPr id="528" name="Google Shape;528;p28"/>
          <p:cNvGrpSpPr/>
          <p:nvPr/>
        </p:nvGrpSpPr>
        <p:grpSpPr>
          <a:xfrm>
            <a:off x="7678484" y="-476250"/>
            <a:ext cx="2291257" cy="2922300"/>
            <a:chOff x="4882900" y="-64350"/>
            <a:chExt cx="2493750" cy="2922300"/>
          </a:xfrm>
          <a:solidFill>
            <a:srgbClr val="FF9973"/>
          </a:solidFill>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5" name="Picture 4"/>
          <p:cNvPicPr>
            <a:picLocks noChangeAspect="true"/>
          </p:cNvPicPr>
          <p:nvPr/>
        </p:nvPicPr>
        <p:blipFill>
          <a:blip r:embed="rId1"/>
          <a:stretch>
            <a:fillRect/>
          </a:stretch>
        </p:blipFill>
        <p:spPr>
          <a:xfrm>
            <a:off x="619125" y="1819275"/>
            <a:ext cx="4055745" cy="2614295"/>
          </a:xfrm>
          <a:prstGeom prst="rect">
            <a:avLst/>
          </a:prstGeom>
        </p:spPr>
      </p:pic>
      <p:pic>
        <p:nvPicPr>
          <p:cNvPr id="6" name="Picture 5"/>
          <p:cNvPicPr>
            <a:picLocks noChangeAspect="true"/>
          </p:cNvPicPr>
          <p:nvPr/>
        </p:nvPicPr>
        <p:blipFill>
          <a:blip r:embed="rId2"/>
          <a:srcRect b="36102"/>
          <a:stretch>
            <a:fillRect/>
          </a:stretch>
        </p:blipFill>
        <p:spPr>
          <a:xfrm>
            <a:off x="5369560" y="1522095"/>
            <a:ext cx="2042160" cy="1900555"/>
          </a:xfrm>
          <a:prstGeom prst="rect">
            <a:avLst/>
          </a:prstGeom>
        </p:spPr>
      </p:pic>
      <p:sp>
        <p:nvSpPr>
          <p:cNvPr id="7" name="Google Shape;506;p28"/>
          <p:cNvSpPr txBox="true"/>
          <p:nvPr/>
        </p:nvSpPr>
        <p:spPr>
          <a:xfrm>
            <a:off x="5967730" y="3522345"/>
            <a:ext cx="793750" cy="4826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lvl="0" indent="0" algn="ctr" rtl="0" eaLnBrk="1" fontAlgn="auto" latinLnBrk="0" hangingPunct="1">
              <a:spcBef>
                <a:spcPts val="0"/>
              </a:spcBef>
              <a:spcAft>
                <a:spcPts val="0"/>
              </a:spcAft>
              <a:buNone/>
            </a:pPr>
            <a:r>
              <a:rPr lang="en-US" altLang="en-US" b="1">
                <a:latin typeface="+mn-ea"/>
                <a:cs typeface="+mn-ea"/>
              </a:rPr>
              <a:t>EC2</a:t>
            </a:r>
            <a:endParaRPr lang="en-US" altLang="en-US" b="1">
              <a:latin typeface="+mn-ea"/>
              <a:cs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3822065" cy="749935"/>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US" altLang="en-GB"/>
              <a:t>Merupakan salah satu metode yang digunakan untuk meningkatkan optimasi penggunaan dan avaibility resource pada suatu server cloud computing. </a:t>
            </a:r>
            <a:endParaRPr lang="en-US" altLang="en-GB"/>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US"/>
              <a:t>Auto Scaling</a:t>
            </a:r>
            <a:endParaRPr lang="en-US" altLang="en-US"/>
          </a:p>
        </p:txBody>
      </p:sp>
      <p:grpSp>
        <p:nvGrpSpPr>
          <p:cNvPr id="1" name="Group 0"/>
          <p:cNvGrpSpPr/>
          <p:nvPr/>
        </p:nvGrpSpPr>
        <p:grpSpPr>
          <a:xfrm>
            <a:off x="4834890" y="989330"/>
            <a:ext cx="2851150" cy="3213100"/>
            <a:chOff x="7614" y="1558"/>
            <a:chExt cx="4490" cy="5060"/>
          </a:xfrm>
        </p:grpSpPr>
        <p:sp>
          <p:nvSpPr>
            <p:cNvPr id="509" name="Google Shape;509;p28"/>
            <p:cNvSpPr/>
            <p:nvPr/>
          </p:nvSpPr>
          <p:spPr>
            <a:xfrm>
              <a:off x="10486" y="5821"/>
              <a:ext cx="0" cy="0"/>
            </a:xfrm>
            <a:custGeom>
              <a:avLst/>
              <a:gdLst/>
              <a:ahLst/>
              <a:cxnLst/>
              <a:rect l="l" t="t" r="r" b="b"/>
              <a:pathLst>
                <a:path h="1" extrusionOk="false">
                  <a:moveTo>
                    <a:pt x="0" y="0"/>
                  </a:move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0" name="Google Shape;510;p28"/>
            <p:cNvSpPr/>
            <p:nvPr/>
          </p:nvSpPr>
          <p:spPr>
            <a:xfrm>
              <a:off x="8024" y="1558"/>
              <a:ext cx="4080" cy="5061"/>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8192" y="1763"/>
              <a:ext cx="3744" cy="4651"/>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00CFCC"/>
            </a:solidFill>
            <a:ln>
              <a:solidFill>
                <a:srgbClr val="00CFC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2" name="Google Shape;512;p28"/>
            <p:cNvSpPr/>
            <p:nvPr/>
          </p:nvSpPr>
          <p:spPr>
            <a:xfrm>
              <a:off x="7614" y="3246"/>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3" name="Google Shape;513;p28"/>
            <p:cNvSpPr/>
            <p:nvPr/>
          </p:nvSpPr>
          <p:spPr>
            <a:xfrm>
              <a:off x="7614" y="3125"/>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4" name="Google Shape;514;p28"/>
            <p:cNvSpPr/>
            <p:nvPr/>
          </p:nvSpPr>
          <p:spPr>
            <a:xfrm>
              <a:off x="7614" y="3368"/>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5" name="Google Shape;515;p28"/>
            <p:cNvSpPr/>
            <p:nvPr/>
          </p:nvSpPr>
          <p:spPr>
            <a:xfrm>
              <a:off x="7614" y="3488"/>
              <a:ext cx="188" cy="57"/>
            </a:xfrm>
            <a:custGeom>
              <a:avLst/>
              <a:gdLst/>
              <a:ahLst/>
              <a:cxnLst/>
              <a:rect l="l" t="t" r="r" b="b"/>
              <a:pathLst>
                <a:path w="4004" h="1224" extrusionOk="false">
                  <a:moveTo>
                    <a:pt x="0" y="0"/>
                  </a:moveTo>
                  <a:lnTo>
                    <a:pt x="0" y="1224"/>
                  </a:lnTo>
                  <a:lnTo>
                    <a:pt x="4004" y="1224"/>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6" name="Google Shape;516;p28"/>
            <p:cNvSpPr/>
            <p:nvPr/>
          </p:nvSpPr>
          <p:spPr>
            <a:xfrm>
              <a:off x="7614" y="3610"/>
              <a:ext cx="188" cy="57"/>
            </a:xfrm>
            <a:custGeom>
              <a:avLst/>
              <a:gdLst/>
              <a:ahLst/>
              <a:cxnLst/>
              <a:rect l="l" t="t" r="r" b="b"/>
              <a:pathLst>
                <a:path w="4004" h="1225" extrusionOk="false">
                  <a:moveTo>
                    <a:pt x="0" y="1"/>
                  </a:moveTo>
                  <a:lnTo>
                    <a:pt x="0" y="1224"/>
                  </a:lnTo>
                  <a:lnTo>
                    <a:pt x="4004" y="1224"/>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7" name="Google Shape;517;p28"/>
            <p:cNvSpPr/>
            <p:nvPr/>
          </p:nvSpPr>
          <p:spPr>
            <a:xfrm>
              <a:off x="7614" y="2639"/>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8" name="Google Shape;518;p28"/>
            <p:cNvSpPr/>
            <p:nvPr/>
          </p:nvSpPr>
          <p:spPr>
            <a:xfrm>
              <a:off x="7614" y="2518"/>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9" name="Google Shape;519;p28"/>
            <p:cNvSpPr/>
            <p:nvPr/>
          </p:nvSpPr>
          <p:spPr>
            <a:xfrm>
              <a:off x="7614" y="2761"/>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0" name="Google Shape;520;p28"/>
            <p:cNvSpPr/>
            <p:nvPr/>
          </p:nvSpPr>
          <p:spPr>
            <a:xfrm>
              <a:off x="7614" y="2882"/>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1" name="Google Shape;521;p28"/>
            <p:cNvSpPr/>
            <p:nvPr/>
          </p:nvSpPr>
          <p:spPr>
            <a:xfrm>
              <a:off x="7614" y="3004"/>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2" name="Google Shape;522;p28"/>
            <p:cNvSpPr/>
            <p:nvPr/>
          </p:nvSpPr>
          <p:spPr>
            <a:xfrm>
              <a:off x="7614" y="2032"/>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3" name="Google Shape;523;p28"/>
            <p:cNvSpPr/>
            <p:nvPr/>
          </p:nvSpPr>
          <p:spPr>
            <a:xfrm>
              <a:off x="7614" y="1911"/>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4" name="Google Shape;524;p28"/>
            <p:cNvSpPr/>
            <p:nvPr/>
          </p:nvSpPr>
          <p:spPr>
            <a:xfrm>
              <a:off x="7614" y="2154"/>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5" name="Google Shape;525;p28"/>
            <p:cNvSpPr/>
            <p:nvPr/>
          </p:nvSpPr>
          <p:spPr>
            <a:xfrm>
              <a:off x="7614" y="2275"/>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6" name="Google Shape;526;p28"/>
            <p:cNvSpPr/>
            <p:nvPr/>
          </p:nvSpPr>
          <p:spPr>
            <a:xfrm>
              <a:off x="7614" y="2397"/>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7" name="Google Shape;527;p28"/>
            <p:cNvSpPr/>
            <p:nvPr/>
          </p:nvSpPr>
          <p:spPr>
            <a:xfrm>
              <a:off x="7614" y="3738"/>
              <a:ext cx="188" cy="2671"/>
            </a:xfrm>
            <a:custGeom>
              <a:avLst/>
              <a:gdLst/>
              <a:ahLst/>
              <a:cxnLst/>
              <a:rect l="l" t="t" r="r" b="b"/>
              <a:pathLst>
                <a:path w="4004" h="56920" extrusionOk="false">
                  <a:moveTo>
                    <a:pt x="0" y="1"/>
                  </a:moveTo>
                  <a:lnTo>
                    <a:pt x="0" y="56920"/>
                  </a:lnTo>
                  <a:lnTo>
                    <a:pt x="4004" y="56920"/>
                  </a:lnTo>
                  <a:lnTo>
                    <a:pt x="4004" y="1"/>
                  </a:ln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grpSp>
        <p:nvGrpSpPr>
          <p:cNvPr id="528" name="Google Shape;528;p28"/>
          <p:cNvGrpSpPr/>
          <p:nvPr/>
        </p:nvGrpSpPr>
        <p:grpSpPr>
          <a:xfrm>
            <a:off x="7678484" y="-476250"/>
            <a:ext cx="2291257" cy="2922300"/>
            <a:chOff x="4882900" y="-64350"/>
            <a:chExt cx="2493750" cy="2922300"/>
          </a:xfrm>
          <a:solidFill>
            <a:srgbClr val="FF9973"/>
          </a:solidFill>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grpFill/>
            <a:ln w="9525" cap="flat" cmpd="sng">
              <a:solidFill>
                <a:srgbClr val="FF997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6" name="Picture 5"/>
          <p:cNvPicPr>
            <a:picLocks noChangeAspect="true"/>
          </p:cNvPicPr>
          <p:nvPr/>
        </p:nvPicPr>
        <p:blipFill>
          <a:blip r:embed="rId1"/>
          <a:srcRect b="36102"/>
          <a:stretch>
            <a:fillRect/>
          </a:stretch>
        </p:blipFill>
        <p:spPr>
          <a:xfrm>
            <a:off x="5369560" y="1522095"/>
            <a:ext cx="2042160" cy="1900555"/>
          </a:xfrm>
          <a:prstGeom prst="rect">
            <a:avLst/>
          </a:prstGeom>
        </p:spPr>
      </p:pic>
      <p:sp>
        <p:nvSpPr>
          <p:cNvPr id="7" name="Google Shape;506;p28"/>
          <p:cNvSpPr txBox="true"/>
          <p:nvPr/>
        </p:nvSpPr>
        <p:spPr>
          <a:xfrm>
            <a:off x="5967730" y="3522345"/>
            <a:ext cx="793750" cy="4826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lvl="0" indent="0" algn="ctr" rtl="0" eaLnBrk="1" fontAlgn="auto" latinLnBrk="0" hangingPunct="1">
              <a:spcBef>
                <a:spcPts val="0"/>
              </a:spcBef>
              <a:spcAft>
                <a:spcPts val="0"/>
              </a:spcAft>
              <a:buNone/>
            </a:pPr>
            <a:r>
              <a:rPr lang="en-US" altLang="en-US" b="1">
                <a:latin typeface="+mn-ea"/>
                <a:cs typeface="+mn-ea"/>
              </a:rPr>
              <a:t>EC2</a:t>
            </a:r>
            <a:endParaRPr lang="en-US" altLang="en-US" b="1">
              <a:latin typeface="+mn-ea"/>
              <a:cs typeface="+mn-ea"/>
            </a:endParaRPr>
          </a:p>
        </p:txBody>
      </p:sp>
      <p:sp>
        <p:nvSpPr>
          <p:cNvPr id="8" name="Rounded Rectangle 7"/>
          <p:cNvSpPr/>
          <p:nvPr/>
        </p:nvSpPr>
        <p:spPr>
          <a:xfrm>
            <a:off x="723900" y="2446020"/>
            <a:ext cx="99822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Instance</a:t>
            </a:r>
            <a:endParaRPr lang="en-US" altLang="en-US"/>
          </a:p>
        </p:txBody>
      </p:sp>
      <p:sp>
        <p:nvSpPr>
          <p:cNvPr id="9" name="Rounded Rectangle 8"/>
          <p:cNvSpPr/>
          <p:nvPr/>
        </p:nvSpPr>
        <p:spPr>
          <a:xfrm>
            <a:off x="723900" y="3457575"/>
            <a:ext cx="99822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AMI</a:t>
            </a:r>
            <a:endParaRPr lang="en-US" altLang="en-US"/>
          </a:p>
        </p:txBody>
      </p:sp>
      <p:sp>
        <p:nvSpPr>
          <p:cNvPr id="10" name="Rounded Rectangle 9"/>
          <p:cNvSpPr/>
          <p:nvPr/>
        </p:nvSpPr>
        <p:spPr>
          <a:xfrm>
            <a:off x="2700020" y="2446020"/>
            <a:ext cx="1416685"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Launch Configurations</a:t>
            </a:r>
            <a:endParaRPr lang="en-US" altLang="en-US"/>
          </a:p>
        </p:txBody>
      </p:sp>
      <p:sp>
        <p:nvSpPr>
          <p:cNvPr id="11" name="Rounded Rectangle 10"/>
          <p:cNvSpPr/>
          <p:nvPr/>
        </p:nvSpPr>
        <p:spPr>
          <a:xfrm>
            <a:off x="2671445" y="3527425"/>
            <a:ext cx="144526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Auto Scaling Groups</a:t>
            </a:r>
            <a:endParaRPr lang="en-US" altLang="en-US"/>
          </a:p>
        </p:txBody>
      </p:sp>
      <p:cxnSp>
        <p:nvCxnSpPr>
          <p:cNvPr id="12" name="Straight Arrow Connector 11"/>
          <p:cNvCxnSpPr>
            <a:stCxn id="8" idx="2"/>
            <a:endCxn id="9" idx="0"/>
          </p:cNvCxnSpPr>
          <p:nvPr/>
        </p:nvCxnSpPr>
        <p:spPr>
          <a:xfrm>
            <a:off x="1223010" y="2923540"/>
            <a:ext cx="0" cy="534035"/>
          </a:xfrm>
          <a:prstGeom prst="straightConnector1">
            <a:avLst/>
          </a:prstGeom>
          <a:ln w="28575">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9" idx="3"/>
            <a:endCxn id="10" idx="1"/>
          </p:cNvCxnSpPr>
          <p:nvPr/>
        </p:nvCxnSpPr>
        <p:spPr>
          <a:xfrm flipV="true">
            <a:off x="1722120" y="2684780"/>
            <a:ext cx="977900" cy="1011555"/>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11" idx="0"/>
          </p:cNvCxnSpPr>
          <p:nvPr/>
        </p:nvCxnSpPr>
        <p:spPr>
          <a:xfrm flipH="true">
            <a:off x="3394075" y="2923540"/>
            <a:ext cx="14605" cy="603885"/>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9" name="Google Shape;689;p32"/>
          <p:cNvSpPr/>
          <p:nvPr/>
        </p:nvSpPr>
        <p:spPr>
          <a:xfrm>
            <a:off x="7059225" y="1899055"/>
            <a:ext cx="1085100" cy="1085100"/>
          </a:xfrm>
          <a:prstGeom prst="rect">
            <a:avLst/>
          </a:prstGeom>
          <a:solidFill>
            <a:srgbClr val="FF9973"/>
          </a:solidFill>
          <a:ln>
            <a:solidFill>
              <a:srgbClr val="FF9973"/>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690" name="Google Shape;690;p32"/>
          <p:cNvSpPr txBox="true"/>
          <p:nvPr>
            <p:ph type="title" idx="2"/>
          </p:nvPr>
        </p:nvSpPr>
        <p:spPr>
          <a:xfrm>
            <a:off x="7111250" y="2152705"/>
            <a:ext cx="981000" cy="577800"/>
          </a:xfrm>
          <a:prstGeom prst="rect">
            <a:avLst/>
          </a:prstGeom>
          <a:solidFill>
            <a:srgbClr val="FF9973"/>
          </a:solidFill>
          <a:ln>
            <a:solidFill>
              <a:srgbClr val="FF9973"/>
            </a:solidFill>
          </a:ln>
        </p:spPr>
        <p:txBody>
          <a:bodyPr spcFirstLastPara="1" wrap="square" lIns="91425" tIns="91425" rIns="91425" bIns="91425" anchor="t" anchorCtr="false">
            <a:noAutofit/>
          </a:bodyPr>
          <a:lstStyle/>
          <a:p>
            <a:pPr marL="0" lvl="0" indent="0" algn="ctr" rtl="0">
              <a:spcBef>
                <a:spcPts val="0"/>
              </a:spcBef>
              <a:spcAft>
                <a:spcPts val="0"/>
              </a:spcAft>
              <a:buNone/>
            </a:pPr>
            <a:r>
              <a:rPr lang="en-GB">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false">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692" name="Google Shape;692;p32"/>
          <p:cNvSpPr/>
          <p:nvPr/>
        </p:nvSpPr>
        <p:spPr>
          <a:xfrm>
            <a:off x="1370330" y="3869055"/>
            <a:ext cx="6279515" cy="104140"/>
          </a:xfrm>
          <a:custGeom>
            <a:avLst/>
            <a:gdLst/>
            <a:ahLst/>
            <a:cxnLst/>
            <a:rect l="l" t="t" r="r" b="b"/>
            <a:pathLst>
              <a:path w="87904" h="2382" extrusionOk="false">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9973"/>
          </a:solidFill>
          <a:ln>
            <a:solidFill>
              <a:srgbClr val="FF9973"/>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cxnSp>
        <p:nvCxnSpPr>
          <p:cNvPr id="693" name="Google Shape;693;p32"/>
          <p:cNvCxnSpPr>
            <a:stCxn id="689" idx="2"/>
          </p:cNvCxnSpPr>
          <p:nvPr/>
        </p:nvCxnSpPr>
        <p:spPr>
          <a:xfrm>
            <a:off x="7602410" y="2984790"/>
            <a:ext cx="0" cy="978000"/>
          </a:xfrm>
          <a:prstGeom prst="straightConnector1">
            <a:avLst/>
          </a:prstGeom>
          <a:solidFill>
            <a:srgbClr val="FF9973"/>
          </a:solidFill>
          <a:ln w="19050" cap="flat" cmpd="sng">
            <a:solidFill>
              <a:srgbClr val="FF9973"/>
            </a:solidFill>
            <a:prstDash val="solid"/>
            <a:round/>
            <a:headEnd type="none" w="med" len="med"/>
            <a:tailEnd type="none" w="med" len="med"/>
          </a:ln>
        </p:spPr>
      </p:cxnSp>
      <p:sp>
        <p:nvSpPr>
          <p:cNvPr id="2" name="Google Shape;687;p32"/>
          <p:cNvSpPr txBox="true"/>
          <p:nvPr/>
        </p:nvSpPr>
        <p:spPr>
          <a:xfrm>
            <a:off x="3261282" y="2022810"/>
            <a:ext cx="2622000" cy="8373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marL="0" lvl="0" indent="0" algn="ctr" rtl="0">
              <a:spcBef>
                <a:spcPts val="0"/>
              </a:spcBef>
              <a:spcAft>
                <a:spcPts val="0"/>
              </a:spcAft>
              <a:buNone/>
            </a:pPr>
            <a:r>
              <a:rPr lang="en-US" altLang="en-GB" sz="6000"/>
              <a:t>Step </a:t>
            </a:r>
            <a:r>
              <a:rPr lang="en-US" altLang="en-US" sz="6000"/>
              <a:t>3</a:t>
            </a:r>
            <a:endParaRPr lang="en-US" altLang="en-US" sz="6000"/>
          </a:p>
        </p:txBody>
      </p:sp>
      <p:sp>
        <p:nvSpPr>
          <p:cNvPr id="3" name="Google Shape;688;p32"/>
          <p:cNvSpPr txBox="true"/>
          <p:nvPr>
            <p:ph type="subTitle" idx="1"/>
          </p:nvPr>
        </p:nvSpPr>
        <p:spPr>
          <a:xfrm>
            <a:off x="3021965" y="2665095"/>
            <a:ext cx="3101340" cy="56134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sz="2000">
                <a:sym typeface="+mn-ea"/>
              </a:rPr>
              <a:t>Route </a:t>
            </a:r>
            <a:r>
              <a:rPr lang="en-US" altLang="en-GB" sz="2000">
                <a:latin typeface="+mn-ea"/>
                <a:cs typeface="+mn-ea"/>
                <a:sym typeface="+mn-ea"/>
              </a:rPr>
              <a:t>53 &amp;</a:t>
            </a:r>
            <a:r>
              <a:rPr lang="en-US" altLang="en-GB" sz="2000">
                <a:sym typeface="+mn-ea"/>
              </a:rPr>
              <a:t> LoadBalancer </a:t>
            </a:r>
            <a:endParaRPr lang="en-US" altLang="en-GB"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3822065" cy="686435"/>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US" altLang="en-US"/>
              <a:t>Membagi trafik dari suatu ip atau dns  ke beberapa vm lain.</a:t>
            </a:r>
            <a:endParaRPr lang="en-US" altLang="en-US"/>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sym typeface="+mn-ea"/>
              </a:rPr>
              <a:t>LoadBalancer </a:t>
            </a:r>
            <a:endParaRPr lang="en-US" altLang="en-US"/>
          </a:p>
        </p:txBody>
      </p:sp>
      <p:sp>
        <p:nvSpPr>
          <p:cNvPr id="509" name="Google Shape;509;p28"/>
          <p:cNvSpPr/>
          <p:nvPr/>
        </p:nvSpPr>
        <p:spPr>
          <a:xfrm>
            <a:off x="6645910" y="3724910"/>
            <a:ext cx="76200" cy="76200"/>
          </a:xfrm>
          <a:custGeom>
            <a:avLst/>
            <a:gdLst/>
            <a:ahLst/>
            <a:cxnLst/>
            <a:rect l="l" t="t" r="r" b="b"/>
            <a:pathLst>
              <a:path h="1" extrusionOk="false">
                <a:moveTo>
                  <a:pt x="0" y="0"/>
                </a:move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nvGrpSpPr>
          <p:cNvPr id="528" name="Google Shape;528;p28"/>
          <p:cNvGrpSpPr/>
          <p:nvPr/>
        </p:nvGrpSpPr>
        <p:grpSpPr>
          <a:xfrm>
            <a:off x="7686104" y="-476250"/>
            <a:ext cx="2291257" cy="2922300"/>
            <a:chOff x="4882900" y="-64350"/>
            <a:chExt cx="2493750" cy="2922300"/>
          </a:xfrm>
          <a:solidFill>
            <a:srgbClr val="00CFCC"/>
          </a:solidFill>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32" name="Group 31"/>
          <p:cNvGrpSpPr/>
          <p:nvPr/>
        </p:nvGrpSpPr>
        <p:grpSpPr>
          <a:xfrm>
            <a:off x="4834890" y="1017905"/>
            <a:ext cx="2838450" cy="3213100"/>
            <a:chOff x="7614" y="1603"/>
            <a:chExt cx="4470" cy="5060"/>
          </a:xfrm>
        </p:grpSpPr>
        <p:sp>
          <p:nvSpPr>
            <p:cNvPr id="510" name="Google Shape;510;p28"/>
            <p:cNvSpPr/>
            <p:nvPr/>
          </p:nvSpPr>
          <p:spPr>
            <a:xfrm>
              <a:off x="8004" y="1603"/>
              <a:ext cx="4080" cy="5061"/>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8172" y="1808"/>
              <a:ext cx="3744" cy="4651"/>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7" name="Google Shape;512;p28"/>
            <p:cNvSpPr/>
            <p:nvPr/>
          </p:nvSpPr>
          <p:spPr>
            <a:xfrm>
              <a:off x="7614" y="3281"/>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8" name="Google Shape;513;p28"/>
            <p:cNvSpPr/>
            <p:nvPr/>
          </p:nvSpPr>
          <p:spPr>
            <a:xfrm>
              <a:off x="7614" y="3160"/>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9" name="Google Shape;514;p28"/>
            <p:cNvSpPr/>
            <p:nvPr/>
          </p:nvSpPr>
          <p:spPr>
            <a:xfrm>
              <a:off x="7614" y="3403"/>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0" name="Google Shape;515;p28"/>
            <p:cNvSpPr/>
            <p:nvPr/>
          </p:nvSpPr>
          <p:spPr>
            <a:xfrm>
              <a:off x="7614" y="3523"/>
              <a:ext cx="188" cy="57"/>
            </a:xfrm>
            <a:custGeom>
              <a:avLst/>
              <a:gdLst/>
              <a:ahLst/>
              <a:cxnLst/>
              <a:rect l="l" t="t" r="r" b="b"/>
              <a:pathLst>
                <a:path w="4004" h="1224" extrusionOk="false">
                  <a:moveTo>
                    <a:pt x="0" y="0"/>
                  </a:moveTo>
                  <a:lnTo>
                    <a:pt x="0" y="1224"/>
                  </a:lnTo>
                  <a:lnTo>
                    <a:pt x="4004" y="1224"/>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1" name="Google Shape;516;p28"/>
            <p:cNvSpPr/>
            <p:nvPr/>
          </p:nvSpPr>
          <p:spPr>
            <a:xfrm>
              <a:off x="7614" y="3645"/>
              <a:ext cx="188" cy="57"/>
            </a:xfrm>
            <a:custGeom>
              <a:avLst/>
              <a:gdLst/>
              <a:ahLst/>
              <a:cxnLst/>
              <a:rect l="l" t="t" r="r" b="b"/>
              <a:pathLst>
                <a:path w="4004" h="1225" extrusionOk="false">
                  <a:moveTo>
                    <a:pt x="0" y="1"/>
                  </a:moveTo>
                  <a:lnTo>
                    <a:pt x="0" y="1224"/>
                  </a:lnTo>
                  <a:lnTo>
                    <a:pt x="4004" y="1224"/>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2" name="Google Shape;517;p28"/>
            <p:cNvSpPr/>
            <p:nvPr/>
          </p:nvSpPr>
          <p:spPr>
            <a:xfrm>
              <a:off x="7614" y="2674"/>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3" name="Google Shape;518;p28"/>
            <p:cNvSpPr/>
            <p:nvPr/>
          </p:nvSpPr>
          <p:spPr>
            <a:xfrm>
              <a:off x="7614" y="2553"/>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4" name="Google Shape;519;p28"/>
            <p:cNvSpPr/>
            <p:nvPr/>
          </p:nvSpPr>
          <p:spPr>
            <a:xfrm>
              <a:off x="7614" y="2796"/>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5" name="Google Shape;520;p28"/>
            <p:cNvSpPr/>
            <p:nvPr/>
          </p:nvSpPr>
          <p:spPr>
            <a:xfrm>
              <a:off x="7614" y="2917"/>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6" name="Google Shape;521;p28"/>
            <p:cNvSpPr/>
            <p:nvPr/>
          </p:nvSpPr>
          <p:spPr>
            <a:xfrm>
              <a:off x="7614" y="3039"/>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7" name="Google Shape;522;p28"/>
            <p:cNvSpPr/>
            <p:nvPr/>
          </p:nvSpPr>
          <p:spPr>
            <a:xfrm>
              <a:off x="7614" y="2067"/>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27" name="Google Shape;523;p28"/>
            <p:cNvSpPr/>
            <p:nvPr/>
          </p:nvSpPr>
          <p:spPr>
            <a:xfrm>
              <a:off x="7614" y="1946"/>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28" name="Google Shape;524;p28"/>
            <p:cNvSpPr/>
            <p:nvPr/>
          </p:nvSpPr>
          <p:spPr>
            <a:xfrm>
              <a:off x="7614" y="2189"/>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29" name="Google Shape;525;p28"/>
            <p:cNvSpPr/>
            <p:nvPr/>
          </p:nvSpPr>
          <p:spPr>
            <a:xfrm>
              <a:off x="7614" y="2310"/>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30" name="Google Shape;526;p28"/>
            <p:cNvSpPr/>
            <p:nvPr/>
          </p:nvSpPr>
          <p:spPr>
            <a:xfrm>
              <a:off x="7614" y="2432"/>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31" name="Google Shape;527;p28"/>
            <p:cNvSpPr/>
            <p:nvPr/>
          </p:nvSpPr>
          <p:spPr>
            <a:xfrm>
              <a:off x="7614" y="3773"/>
              <a:ext cx="188" cy="2671"/>
            </a:xfrm>
            <a:custGeom>
              <a:avLst/>
              <a:gdLst/>
              <a:ahLst/>
              <a:cxnLst/>
              <a:rect l="l" t="t" r="r" b="b"/>
              <a:pathLst>
                <a:path w="4004" h="56920" extrusionOk="false">
                  <a:moveTo>
                    <a:pt x="0" y="1"/>
                  </a:moveTo>
                  <a:lnTo>
                    <a:pt x="0" y="56920"/>
                  </a:lnTo>
                  <a:lnTo>
                    <a:pt x="4004" y="56920"/>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grpSp>
      <p:sp>
        <p:nvSpPr>
          <p:cNvPr id="2" name="Google Shape;506;p28"/>
          <p:cNvSpPr txBox="true"/>
          <p:nvPr/>
        </p:nvSpPr>
        <p:spPr>
          <a:xfrm>
            <a:off x="5967730" y="3522345"/>
            <a:ext cx="793750" cy="4826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lvl="0" indent="0" algn="ctr" rtl="0" eaLnBrk="1" fontAlgn="auto" latinLnBrk="0" hangingPunct="1">
              <a:spcBef>
                <a:spcPts val="0"/>
              </a:spcBef>
              <a:spcAft>
                <a:spcPts val="0"/>
              </a:spcAft>
              <a:buNone/>
            </a:pPr>
            <a:r>
              <a:rPr lang="en-US" altLang="en-US" b="1">
                <a:latin typeface="+mn-ea"/>
                <a:cs typeface="+mn-ea"/>
              </a:rPr>
              <a:t>EC2</a:t>
            </a:r>
            <a:endParaRPr lang="en-US" altLang="en-US" b="1">
              <a:latin typeface="+mn-ea"/>
              <a:cs typeface="+mn-ea"/>
            </a:endParaRPr>
          </a:p>
        </p:txBody>
      </p:sp>
      <p:pic>
        <p:nvPicPr>
          <p:cNvPr id="3" name="Picture 2"/>
          <p:cNvPicPr>
            <a:picLocks noChangeAspect="true"/>
          </p:cNvPicPr>
          <p:nvPr/>
        </p:nvPicPr>
        <p:blipFill>
          <a:blip r:embed="rId1"/>
          <a:stretch>
            <a:fillRect/>
          </a:stretch>
        </p:blipFill>
        <p:spPr>
          <a:xfrm>
            <a:off x="5425440" y="1466850"/>
            <a:ext cx="1905000" cy="1905000"/>
          </a:xfrm>
          <a:prstGeom prst="rect">
            <a:avLst/>
          </a:prstGeom>
        </p:spPr>
      </p:pic>
      <p:pic>
        <p:nvPicPr>
          <p:cNvPr id="5" name="Picture 4"/>
          <p:cNvPicPr>
            <a:picLocks noChangeAspect="true"/>
          </p:cNvPicPr>
          <p:nvPr/>
        </p:nvPicPr>
        <p:blipFill>
          <a:blip r:embed="rId2"/>
          <a:stretch>
            <a:fillRect/>
          </a:stretch>
        </p:blipFill>
        <p:spPr>
          <a:xfrm>
            <a:off x="264795" y="2042795"/>
            <a:ext cx="4530725" cy="934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3822065" cy="686435"/>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US" altLang="en-GB"/>
              <a:t>Me</a:t>
            </a:r>
            <a:r>
              <a:rPr lang="en-US" altLang="en-US"/>
              <a:t>ngubah dns server dengan server AWS</a:t>
            </a:r>
            <a:endParaRPr lang="en-US" altLang="en-US"/>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sym typeface="+mn-ea"/>
              </a:rPr>
              <a:t>Route </a:t>
            </a:r>
            <a:r>
              <a:rPr lang="en-US" altLang="en-GB">
                <a:latin typeface="+mn-ea"/>
                <a:cs typeface="+mn-ea"/>
                <a:sym typeface="+mn-ea"/>
              </a:rPr>
              <a:t>53</a:t>
            </a:r>
            <a:endParaRPr lang="en-US" altLang="en-US"/>
          </a:p>
        </p:txBody>
      </p:sp>
      <p:sp>
        <p:nvSpPr>
          <p:cNvPr id="509" name="Google Shape;509;p28"/>
          <p:cNvSpPr/>
          <p:nvPr/>
        </p:nvSpPr>
        <p:spPr>
          <a:xfrm>
            <a:off x="6645910" y="3724910"/>
            <a:ext cx="76200" cy="76200"/>
          </a:xfrm>
          <a:custGeom>
            <a:avLst/>
            <a:gdLst/>
            <a:ahLst/>
            <a:cxnLst/>
            <a:rect l="l" t="t" r="r" b="b"/>
            <a:pathLst>
              <a:path h="1" extrusionOk="false">
                <a:moveTo>
                  <a:pt x="0" y="0"/>
                </a:move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nvGrpSpPr>
          <p:cNvPr id="528" name="Google Shape;528;p28"/>
          <p:cNvGrpSpPr/>
          <p:nvPr/>
        </p:nvGrpSpPr>
        <p:grpSpPr>
          <a:xfrm>
            <a:off x="7686104" y="-476250"/>
            <a:ext cx="2291257" cy="2922300"/>
            <a:chOff x="4882900" y="-64350"/>
            <a:chExt cx="2493750" cy="2922300"/>
          </a:xfrm>
          <a:solidFill>
            <a:srgbClr val="00CFCC"/>
          </a:solidFill>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grpFill/>
            <a:ln w="9525" cap="flat" cmpd="sng">
              <a:solidFill>
                <a:srgbClr val="00CFC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6" name="Picture 5"/>
          <p:cNvPicPr>
            <a:picLocks noChangeAspect="true"/>
          </p:cNvPicPr>
          <p:nvPr/>
        </p:nvPicPr>
        <p:blipFill>
          <a:blip r:embed="rId1"/>
          <a:srcRect r="56769"/>
          <a:stretch>
            <a:fillRect/>
          </a:stretch>
        </p:blipFill>
        <p:spPr>
          <a:xfrm>
            <a:off x="5565775" y="1503045"/>
            <a:ext cx="1624330" cy="1879600"/>
          </a:xfrm>
          <a:prstGeom prst="rect">
            <a:avLst/>
          </a:prstGeom>
        </p:spPr>
      </p:pic>
      <p:grpSp>
        <p:nvGrpSpPr>
          <p:cNvPr id="32" name="Group 31"/>
          <p:cNvGrpSpPr/>
          <p:nvPr/>
        </p:nvGrpSpPr>
        <p:grpSpPr>
          <a:xfrm>
            <a:off x="4834890" y="1017905"/>
            <a:ext cx="2838450" cy="3213100"/>
            <a:chOff x="7614" y="1603"/>
            <a:chExt cx="4470" cy="5060"/>
          </a:xfrm>
        </p:grpSpPr>
        <p:sp>
          <p:nvSpPr>
            <p:cNvPr id="510" name="Google Shape;510;p28"/>
            <p:cNvSpPr/>
            <p:nvPr/>
          </p:nvSpPr>
          <p:spPr>
            <a:xfrm>
              <a:off x="8004" y="1603"/>
              <a:ext cx="4080" cy="5061"/>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8172" y="1808"/>
              <a:ext cx="3744" cy="4651"/>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7" name="Google Shape;512;p28"/>
            <p:cNvSpPr/>
            <p:nvPr/>
          </p:nvSpPr>
          <p:spPr>
            <a:xfrm>
              <a:off x="7614" y="3281"/>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8" name="Google Shape;513;p28"/>
            <p:cNvSpPr/>
            <p:nvPr/>
          </p:nvSpPr>
          <p:spPr>
            <a:xfrm>
              <a:off x="7614" y="3160"/>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9" name="Google Shape;514;p28"/>
            <p:cNvSpPr/>
            <p:nvPr/>
          </p:nvSpPr>
          <p:spPr>
            <a:xfrm>
              <a:off x="7614" y="3403"/>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0" name="Google Shape;515;p28"/>
            <p:cNvSpPr/>
            <p:nvPr/>
          </p:nvSpPr>
          <p:spPr>
            <a:xfrm>
              <a:off x="7614" y="3523"/>
              <a:ext cx="188" cy="57"/>
            </a:xfrm>
            <a:custGeom>
              <a:avLst/>
              <a:gdLst/>
              <a:ahLst/>
              <a:cxnLst/>
              <a:rect l="l" t="t" r="r" b="b"/>
              <a:pathLst>
                <a:path w="4004" h="1224" extrusionOk="false">
                  <a:moveTo>
                    <a:pt x="0" y="0"/>
                  </a:moveTo>
                  <a:lnTo>
                    <a:pt x="0" y="1224"/>
                  </a:lnTo>
                  <a:lnTo>
                    <a:pt x="4004" y="1224"/>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1" name="Google Shape;516;p28"/>
            <p:cNvSpPr/>
            <p:nvPr/>
          </p:nvSpPr>
          <p:spPr>
            <a:xfrm>
              <a:off x="7614" y="3645"/>
              <a:ext cx="188" cy="57"/>
            </a:xfrm>
            <a:custGeom>
              <a:avLst/>
              <a:gdLst/>
              <a:ahLst/>
              <a:cxnLst/>
              <a:rect l="l" t="t" r="r" b="b"/>
              <a:pathLst>
                <a:path w="4004" h="1225" extrusionOk="false">
                  <a:moveTo>
                    <a:pt x="0" y="1"/>
                  </a:moveTo>
                  <a:lnTo>
                    <a:pt x="0" y="1224"/>
                  </a:lnTo>
                  <a:lnTo>
                    <a:pt x="4004" y="1224"/>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2" name="Google Shape;517;p28"/>
            <p:cNvSpPr/>
            <p:nvPr/>
          </p:nvSpPr>
          <p:spPr>
            <a:xfrm>
              <a:off x="7614" y="2674"/>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3" name="Google Shape;518;p28"/>
            <p:cNvSpPr/>
            <p:nvPr/>
          </p:nvSpPr>
          <p:spPr>
            <a:xfrm>
              <a:off x="7614" y="2553"/>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4" name="Google Shape;519;p28"/>
            <p:cNvSpPr/>
            <p:nvPr/>
          </p:nvSpPr>
          <p:spPr>
            <a:xfrm>
              <a:off x="7614" y="2796"/>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5" name="Google Shape;520;p28"/>
            <p:cNvSpPr/>
            <p:nvPr/>
          </p:nvSpPr>
          <p:spPr>
            <a:xfrm>
              <a:off x="7614" y="2917"/>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6" name="Google Shape;521;p28"/>
            <p:cNvSpPr/>
            <p:nvPr/>
          </p:nvSpPr>
          <p:spPr>
            <a:xfrm>
              <a:off x="7614" y="3039"/>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17" name="Google Shape;522;p28"/>
            <p:cNvSpPr/>
            <p:nvPr/>
          </p:nvSpPr>
          <p:spPr>
            <a:xfrm>
              <a:off x="7614" y="2067"/>
              <a:ext cx="188" cy="57"/>
            </a:xfrm>
            <a:custGeom>
              <a:avLst/>
              <a:gdLst/>
              <a:ahLst/>
              <a:cxnLst/>
              <a:rect l="l" t="t" r="r" b="b"/>
              <a:pathLst>
                <a:path w="4004" h="1208"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27" name="Google Shape;523;p28"/>
            <p:cNvSpPr/>
            <p:nvPr/>
          </p:nvSpPr>
          <p:spPr>
            <a:xfrm>
              <a:off x="7614" y="1946"/>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28" name="Google Shape;524;p28"/>
            <p:cNvSpPr/>
            <p:nvPr/>
          </p:nvSpPr>
          <p:spPr>
            <a:xfrm>
              <a:off x="7614" y="2189"/>
              <a:ext cx="188" cy="57"/>
            </a:xfrm>
            <a:custGeom>
              <a:avLst/>
              <a:gdLst/>
              <a:ahLst/>
              <a:cxnLst/>
              <a:rect l="l" t="t" r="r" b="b"/>
              <a:pathLst>
                <a:path w="4004" h="1207" extrusionOk="false">
                  <a:moveTo>
                    <a:pt x="0" y="0"/>
                  </a:moveTo>
                  <a:lnTo>
                    <a:pt x="0" y="1206"/>
                  </a:lnTo>
                  <a:lnTo>
                    <a:pt x="4004" y="1206"/>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29" name="Google Shape;525;p28"/>
            <p:cNvSpPr/>
            <p:nvPr/>
          </p:nvSpPr>
          <p:spPr>
            <a:xfrm>
              <a:off x="7614" y="2310"/>
              <a:ext cx="188" cy="57"/>
            </a:xfrm>
            <a:custGeom>
              <a:avLst/>
              <a:gdLst/>
              <a:ahLst/>
              <a:cxnLst/>
              <a:rect l="l" t="t" r="r" b="b"/>
              <a:pathLst>
                <a:path w="4004" h="1207" extrusionOk="false">
                  <a:moveTo>
                    <a:pt x="0" y="0"/>
                  </a:moveTo>
                  <a:lnTo>
                    <a:pt x="0" y="1207"/>
                  </a:lnTo>
                  <a:lnTo>
                    <a:pt x="4004" y="1207"/>
                  </a:lnTo>
                  <a:lnTo>
                    <a:pt x="4004" y="0"/>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30" name="Google Shape;526;p28"/>
            <p:cNvSpPr/>
            <p:nvPr/>
          </p:nvSpPr>
          <p:spPr>
            <a:xfrm>
              <a:off x="7614" y="2432"/>
              <a:ext cx="188" cy="57"/>
            </a:xfrm>
            <a:custGeom>
              <a:avLst/>
              <a:gdLst/>
              <a:ahLst/>
              <a:cxnLst/>
              <a:rect l="l" t="t" r="r" b="b"/>
              <a:pathLst>
                <a:path w="4004" h="1207" extrusionOk="false">
                  <a:moveTo>
                    <a:pt x="0" y="1"/>
                  </a:moveTo>
                  <a:lnTo>
                    <a:pt x="0" y="1207"/>
                  </a:lnTo>
                  <a:lnTo>
                    <a:pt x="4004" y="1207"/>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sp>
          <p:nvSpPr>
            <p:cNvPr id="31" name="Google Shape;527;p28"/>
            <p:cNvSpPr/>
            <p:nvPr/>
          </p:nvSpPr>
          <p:spPr>
            <a:xfrm>
              <a:off x="7614" y="3773"/>
              <a:ext cx="188" cy="2671"/>
            </a:xfrm>
            <a:custGeom>
              <a:avLst/>
              <a:gdLst/>
              <a:ahLst/>
              <a:cxnLst/>
              <a:rect l="l" t="t" r="r" b="b"/>
              <a:pathLst>
                <a:path w="4004" h="56920" extrusionOk="false">
                  <a:moveTo>
                    <a:pt x="0" y="1"/>
                  </a:moveTo>
                  <a:lnTo>
                    <a:pt x="0" y="56920"/>
                  </a:lnTo>
                  <a:lnTo>
                    <a:pt x="4004" y="56920"/>
                  </a:lnTo>
                  <a:lnTo>
                    <a:pt x="4004" y="1"/>
                  </a:lnTo>
                  <a:close/>
                </a:path>
              </a:pathLst>
            </a:custGeom>
            <a:solidFill>
              <a:srgbClr val="FF9973"/>
            </a:solidFill>
            <a:ln>
              <a:solidFill>
                <a:srgbClr val="FF9973"/>
              </a:solidFill>
            </a:ln>
          </p:spPr>
          <p:txBody>
            <a:bodyPr spcFirstLastPara="1" wrap="square" lIns="91425" tIns="91425" rIns="91425" bIns="91425" anchor="t" anchorCtr="false">
              <a:noAutofit/>
            </a:bodyPr>
            <a:p>
              <a:pPr marL="0" lvl="0" indent="0" algn="l" rtl="0">
                <a:spcBef>
                  <a:spcPts val="0"/>
                </a:spcBef>
                <a:spcAft>
                  <a:spcPts val="0"/>
                </a:spcAft>
                <a:buNone/>
              </a:pPr>
            </a:p>
          </p:txBody>
        </p:sp>
      </p:grpSp>
      <p:sp>
        <p:nvSpPr>
          <p:cNvPr id="33" name="Google Shape;506;p28"/>
          <p:cNvSpPr txBox="true"/>
          <p:nvPr/>
        </p:nvSpPr>
        <p:spPr>
          <a:xfrm>
            <a:off x="5730875" y="3521710"/>
            <a:ext cx="1294130" cy="4826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lvl="0" indent="0" algn="ctr" rtl="0" eaLnBrk="1" fontAlgn="auto" latinLnBrk="0" hangingPunct="1">
              <a:spcBef>
                <a:spcPts val="0"/>
              </a:spcBef>
              <a:spcAft>
                <a:spcPts val="0"/>
              </a:spcAft>
              <a:buNone/>
            </a:pPr>
            <a:r>
              <a:rPr lang="en-US" altLang="en-US" b="1">
                <a:latin typeface="+mn-ea"/>
                <a:cs typeface="+mn-ea"/>
              </a:rPr>
              <a:t>Route 53</a:t>
            </a:r>
            <a:endParaRPr lang="en-US" altLang="en-US" b="1">
              <a:latin typeface="+mn-ea"/>
              <a:cs typeface="+mn-ea"/>
            </a:endParaRPr>
          </a:p>
        </p:txBody>
      </p:sp>
      <p:pic>
        <p:nvPicPr>
          <p:cNvPr id="35" name="Picture 34"/>
          <p:cNvPicPr>
            <a:picLocks noChangeAspect="true"/>
          </p:cNvPicPr>
          <p:nvPr/>
        </p:nvPicPr>
        <p:blipFill>
          <a:blip r:embed="rId2"/>
          <a:stretch>
            <a:fillRect/>
          </a:stretch>
        </p:blipFill>
        <p:spPr>
          <a:xfrm>
            <a:off x="619125" y="2006600"/>
            <a:ext cx="4004310" cy="10706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78" name="Shape 1078"/>
        <p:cNvGrpSpPr/>
        <p:nvPr/>
      </p:nvGrpSpPr>
      <p:grpSpPr>
        <a:xfrm>
          <a:off x="0" y="0"/>
          <a:ext cx="0" cy="0"/>
          <a:chOff x="0" y="0"/>
          <a:chExt cx="0" cy="0"/>
        </a:xfrm>
      </p:grpSpPr>
      <p:sp>
        <p:nvSpPr>
          <p:cNvPr id="1079" name="Google Shape;1079;p37"/>
          <p:cNvSpPr txBox="true"/>
          <p:nvPr>
            <p:ph type="title"/>
          </p:nvPr>
        </p:nvSpPr>
        <p:spPr>
          <a:xfrm>
            <a:off x="1584325" y="1496060"/>
            <a:ext cx="5974715" cy="2150745"/>
          </a:xfrm>
          <a:prstGeom prst="rect">
            <a:avLst/>
          </a:prstGeom>
        </p:spPr>
        <p:txBody>
          <a:bodyPr spcFirstLastPara="1" wrap="square" lIns="91425" tIns="91425" rIns="91425" bIns="91425" anchor="ctr" anchorCtr="false">
            <a:noAutofit/>
          </a:bodyPr>
          <a:lstStyle/>
          <a:p>
            <a:pPr marL="0" lvl="0" indent="0" algn="ctr" rtl="0">
              <a:spcBef>
                <a:spcPts val="0"/>
              </a:spcBef>
              <a:spcAft>
                <a:spcPts val="0"/>
              </a:spcAft>
              <a:buNone/>
            </a:pPr>
            <a:r>
              <a:rPr lang="en-US" altLang="en-GB"/>
              <a:t>Terimakasih</a:t>
            </a:r>
            <a:endParaRPr lang="en-US" altLang="en-GB">
              <a:solidFill>
                <a:schemeClr val="accent3"/>
              </a:solidFill>
            </a:endParaRPr>
          </a:p>
        </p:txBody>
      </p:sp>
      <p:sp>
        <p:nvSpPr>
          <p:cNvPr id="2" name="Rectangle 1"/>
          <p:cNvSpPr/>
          <p:nvPr/>
        </p:nvSpPr>
        <p:spPr>
          <a:xfrm>
            <a:off x="2292350" y="3020695"/>
            <a:ext cx="4824095" cy="76200"/>
          </a:xfrm>
          <a:prstGeom prst="rect">
            <a:avLst/>
          </a:prstGeom>
          <a:solidFill>
            <a:srgbClr val="F58534"/>
          </a:solidFill>
          <a:ln>
            <a:solidFill>
              <a:srgbClr val="F58534"/>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6" name="Google Shape;466;p26"/>
          <p:cNvSpPr txBox="true"/>
          <p:nvPr>
            <p:ph type="ctrTitle"/>
          </p:nvPr>
        </p:nvSpPr>
        <p:spPr>
          <a:xfrm>
            <a:off x="618825" y="411675"/>
            <a:ext cx="47277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 altLang="en-GB"/>
              <a:t>Study Case</a:t>
            </a:r>
            <a:endParaRPr lang="" altLang="en-GB"/>
          </a:p>
        </p:txBody>
      </p:sp>
      <p:sp>
        <p:nvSpPr>
          <p:cNvPr id="506" name="Google Shape;506;p28"/>
          <p:cNvSpPr txBox="true"/>
          <p:nvPr>
            <p:ph type="body" idx="1"/>
          </p:nvPr>
        </p:nvSpPr>
        <p:spPr>
          <a:xfrm>
            <a:off x="1259205" y="989330"/>
            <a:ext cx="6915785" cy="2012315"/>
          </a:xfrm>
          <a:prstGeom prst="rect">
            <a:avLst/>
          </a:prstGeom>
        </p:spPr>
        <p:txBody>
          <a:bodyPr spcFirstLastPara="1" wrap="square" lIns="91425" tIns="91425" rIns="91425" bIns="91425" anchor="t" anchorCtr="false">
            <a:noAutofit/>
          </a:bodyPr>
          <a:p>
            <a:pPr marL="0" lvl="0" indent="0" algn="just" rtl="0" eaLnBrk="1" fontAlgn="auto" latinLnBrk="0" hangingPunct="1">
              <a:spcBef>
                <a:spcPts val="0"/>
              </a:spcBef>
              <a:spcAft>
                <a:spcPts val="0"/>
              </a:spcAft>
              <a:buNone/>
            </a:pPr>
            <a:r>
              <a:t>Kondisi saat ini, Gawai Studio memiliki sebuah layananweb yang dijalankan di beberapa server yang telah running selama 5 tahun dan sudahmendekati batas maksimal kapasitas penggunaan. Akhirnya, perusahaan tersebut akanmelakukan migrasi dari server on premises yang mereka miliki menjadi sistem cloud karenakebutuhan pengguna yang sangat meningkat. Sehingga anda sebagai seorang SysOpsAdministrator   yang   berpengalaman   dibidang   cloud   dengan   platfrom   AWS   harusmerencanakan dan menyusun infrastructure yang tepat untuk server production yang akanmengudara pada sistem cloud mereka.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6" name="Google Shape;466;p26"/>
          <p:cNvSpPr txBox="true"/>
          <p:nvPr>
            <p:ph type="ctrTitle"/>
          </p:nvPr>
        </p:nvSpPr>
        <p:spPr>
          <a:xfrm>
            <a:off x="618825" y="411675"/>
            <a:ext cx="47277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t>Topology</a:t>
            </a:r>
            <a:endParaRPr lang="en-US" altLang="en-GB"/>
          </a:p>
        </p:txBody>
      </p:sp>
      <p:pic>
        <p:nvPicPr>
          <p:cNvPr id="6" name="Picture 5" descr="SP2-Cilsy (3)"/>
          <p:cNvPicPr>
            <a:picLocks noChangeAspect="true"/>
          </p:cNvPicPr>
          <p:nvPr/>
        </p:nvPicPr>
        <p:blipFill>
          <a:blip r:embed="rId1"/>
          <a:stretch>
            <a:fillRect/>
          </a:stretch>
        </p:blipFill>
        <p:spPr>
          <a:xfrm>
            <a:off x="1574165" y="989330"/>
            <a:ext cx="6233160" cy="38823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863600" y="989330"/>
            <a:ext cx="8004175" cy="3960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itle 2"/>
          <p:cNvSpPr/>
          <p:nvPr>
            <p:ph type="ctrTitle"/>
          </p:nvPr>
        </p:nvSpPr>
        <p:spPr/>
        <p:txBody>
          <a:bodyPr/>
          <a:p>
            <a:r>
              <a:rPr lang="" altLang="en-US"/>
              <a:t>Pricing</a:t>
            </a:r>
            <a:endParaRPr lang="" altLang="en-US"/>
          </a:p>
        </p:txBody>
      </p:sp>
      <p:graphicFrame>
        <p:nvGraphicFramePr>
          <p:cNvPr id="4" name="Table 3"/>
          <p:cNvGraphicFramePr/>
          <p:nvPr/>
        </p:nvGraphicFramePr>
        <p:xfrm>
          <a:off x="1082675" y="1245870"/>
          <a:ext cx="3587750" cy="3630930"/>
        </p:xfrm>
        <a:graphic>
          <a:graphicData uri="http://schemas.openxmlformats.org/drawingml/2006/table">
            <a:tbl>
              <a:tblPr firstRow="true" bandRow="true">
                <a:tableStyleId>{5C22544A-7EE6-4342-B048-85BDC9FD1C3A}</a:tableStyleId>
              </a:tblPr>
              <a:tblGrid>
                <a:gridCol w="647700"/>
                <a:gridCol w="2540000"/>
                <a:gridCol w="400050"/>
              </a:tblGrid>
              <a:tr h="180340">
                <a:tc>
                  <a:txBody>
                    <a:bodyPr/>
                    <a:p>
                      <a:pPr marL="0" indent="0">
                        <a:buNone/>
                      </a:pPr>
                      <a:r>
                        <a:rPr lang="en-US" sz="800">
                          <a:solidFill>
                            <a:srgbClr val="000000"/>
                          </a:solidFill>
                          <a:latin typeface="Calibri" charset="-122"/>
                        </a:rPr>
                        <a:t>EC2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000000"/>
                          </a:solidFill>
                          <a:latin typeface="Calibri" charset="-122"/>
                        </a:rPr>
                        <a:t>OS (Linux Ubuntu)</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Quantity (2)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Prising Strategy (1 Year)</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Storage (8 Gb)</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Instant.type (t2.micro)</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15,21 </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r>
                        <a:rPr lang="en-US" sz="800">
                          <a:solidFill>
                            <a:srgbClr val="000000"/>
                          </a:solidFill>
                          <a:latin typeface="Calibri" charset="-122"/>
                        </a:rPr>
                        <a:t>RDS MySQL</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Quantity (1), S), Storage amount (30 GB)</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226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Pricing strategy (Standard Reserved Instances 1 Year No UpFront)</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226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torage for each RDS instance (General Purpose SSD (gp2)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19,11 </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r>
                        <a:rPr lang="en-US" sz="800">
                          <a:solidFill>
                            <a:srgbClr val="000000"/>
                          </a:solidFill>
                          <a:latin typeface="Calibri" charset="-122"/>
                        </a:rPr>
                        <a:t>Route 53</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Hosted Zones (1)</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0,50 </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r>
                        <a:rPr lang="en-US" sz="800">
                          <a:solidFill>
                            <a:srgbClr val="000000"/>
                          </a:solidFill>
                          <a:latin typeface="Calibri" charset="-122"/>
                        </a:rPr>
                        <a:t>S3</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S3 Standard storage (80 GB per month)</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S3 One Zone-IA storage (1 GB per month)</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2,00 </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2260">
                <a:tc>
                  <a:txBody>
                    <a:bodyPr/>
                    <a:p>
                      <a:pPr marL="0" indent="0">
                        <a:buNone/>
                      </a:pPr>
                      <a:r>
                        <a:rPr lang="en-US" sz="800">
                          <a:solidFill>
                            <a:srgbClr val="000000"/>
                          </a:solidFill>
                          <a:latin typeface="Calibri" charset="-122"/>
                        </a:rPr>
                        <a:t>Elastic Load Balancing</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Number of Application Load Balancers on Outposts</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034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18,40 </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9390">
                <a:tc>
                  <a:txBody>
                    <a:bodyPr/>
                    <a:p>
                      <a:pPr marL="0" indent="0">
                        <a:buNone/>
                      </a:pPr>
                      <a:endParaRPr lang="en-US" sz="800" b="1">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r">
                        <a:buNone/>
                      </a:pPr>
                      <a:r>
                        <a:rPr lang="en-US" sz="800">
                          <a:solidFill>
                            <a:srgbClr val="000000"/>
                          </a:solidFill>
                          <a:latin typeface="Calibri" charset="-122"/>
                        </a:rPr>
                        <a:t>Total</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55,22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Table 5"/>
          <p:cNvGraphicFramePr/>
          <p:nvPr/>
        </p:nvGraphicFramePr>
        <p:xfrm>
          <a:off x="4869498" y="1245775"/>
          <a:ext cx="6153150" cy="4965700"/>
        </p:xfrm>
        <a:graphic>
          <a:graphicData uri="http://schemas.openxmlformats.org/drawingml/2006/table">
            <a:tbl>
              <a:tblPr firstRow="true" bandRow="true">
                <a:tableStyleId>{5C22544A-7EE6-4342-B048-85BDC9FD1C3A}</a:tableStyleId>
              </a:tblPr>
              <a:tblGrid>
                <a:gridCol w="762635"/>
                <a:gridCol w="2527300"/>
                <a:gridCol w="412750"/>
              </a:tblGrid>
              <a:tr h="163830">
                <a:tc>
                  <a:txBody>
                    <a:bodyPr/>
                    <a:p>
                      <a:pPr marL="0" indent="0">
                        <a:buNone/>
                      </a:pPr>
                      <a:r>
                        <a:rPr lang="en-US" sz="800">
                          <a:solidFill>
                            <a:srgbClr val="000000"/>
                          </a:solidFill>
                          <a:latin typeface="Calibri" charset="-122"/>
                        </a:rPr>
                        <a:t>EC2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000000"/>
                          </a:solidFill>
                          <a:latin typeface="Calibri" charset="-122"/>
                        </a:rPr>
                        <a:t>OS (Linux Ubuntu)</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195">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Quantity (2)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Prising Strategy (1 Year)</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195">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Storage (8 Gb)</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Instant.type (t2.micro)</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195">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30,41 </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r>
                        <a:rPr lang="en-US" sz="800">
                          <a:solidFill>
                            <a:srgbClr val="000000"/>
                          </a:solidFill>
                          <a:latin typeface="Calibri" charset="-122"/>
                        </a:rPr>
                        <a:t>RDS MySQL</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Quantity (1), S), Storage amount (30 GB)</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210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Pricing strategy (Standard Reserved Instances 1 Year No UpFront)</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1465">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torage for each RDS instance (General Purpose SSD (gp2)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19,11 </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195">
                <a:tc>
                  <a:txBody>
                    <a:bodyPr/>
                    <a:p>
                      <a:pPr marL="0" indent="0">
                        <a:buNone/>
                      </a:pPr>
                      <a:r>
                        <a:rPr lang="en-US" sz="800">
                          <a:solidFill>
                            <a:srgbClr val="000000"/>
                          </a:solidFill>
                          <a:latin typeface="Calibri" charset="-122"/>
                        </a:rPr>
                        <a:t>Route 53</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Hosted Zones (1)</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0,50 </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r>
                        <a:rPr lang="en-US" sz="800">
                          <a:solidFill>
                            <a:srgbClr val="000000"/>
                          </a:solidFill>
                          <a:latin typeface="Calibri" charset="-122"/>
                        </a:rPr>
                        <a:t>S3</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S3 Standard storage (80 GB per month)</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195">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S3 One Zone-IA storage (1 GB per month)</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2,00 </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1465">
                <a:tc>
                  <a:txBody>
                    <a:bodyPr/>
                    <a:p>
                      <a:pPr marL="0" indent="0">
                        <a:buNone/>
                      </a:pPr>
                      <a:r>
                        <a:rPr lang="en-US" sz="800">
                          <a:solidFill>
                            <a:srgbClr val="000000"/>
                          </a:solidFill>
                          <a:latin typeface="Calibri" charset="-122"/>
                        </a:rPr>
                        <a:t>Elastic Load Balancing</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marL="0" indent="0">
                        <a:buNone/>
                      </a:pPr>
                      <a:r>
                        <a:rPr lang="en-US" sz="800">
                          <a:solidFill>
                            <a:srgbClr val="16191F"/>
                          </a:solidFill>
                          <a:latin typeface="Calibri" charset="-122"/>
                        </a:rPr>
                        <a:t>Number of Application Load Balancers on Outposts</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3830">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16191F"/>
                          </a:solidFill>
                          <a:latin typeface="Calibri" charset="-122"/>
                        </a:rPr>
                        <a:t>18,40 </a:t>
                      </a:r>
                      <a:endParaRPr lang="en-US" sz="800">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buNone/>
                      </a:pPr>
                      <a:endParaRPr lang="en-US" sz="800" b="1">
                        <a:solidFill>
                          <a:srgbClr val="16191F"/>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r">
                        <a:buNone/>
                      </a:pPr>
                      <a:r>
                        <a:rPr lang="en-US" sz="800">
                          <a:solidFill>
                            <a:srgbClr val="000000"/>
                          </a:solidFill>
                          <a:latin typeface="Calibri" charset="-122"/>
                        </a:rPr>
                        <a:t>Total</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800">
                          <a:solidFill>
                            <a:srgbClr val="000000"/>
                          </a:solidFill>
                          <a:latin typeface="Calibri" charset="-122"/>
                        </a:rPr>
                        <a:t>70,42</a:t>
                      </a:r>
                      <a:endParaRPr lang="en-US" sz="800">
                        <a:solidFill>
                          <a:srgbClr val="000000"/>
                        </a:solidFill>
                        <a:latin typeface="Calibri" charset="-122"/>
                      </a:endParaRPr>
                    </a:p>
                  </a:txBody>
                  <a:tcPr marL="12700" marR="12700" marT="12700" vert="horz" anchor="ctr" anchorCtr="false">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 name="Google Shape;479;p27"/>
          <p:cNvSpPr txBox="true"/>
          <p:nvPr/>
        </p:nvSpPr>
        <p:spPr>
          <a:xfrm>
            <a:off x="1175085" y="914595"/>
            <a:ext cx="4576200" cy="5778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pPr marL="0" lvl="0" indent="0" algn="l" rtl="0">
              <a:spcBef>
                <a:spcPts val="0"/>
              </a:spcBef>
              <a:spcAft>
                <a:spcPts val="0"/>
              </a:spcAft>
              <a:buNone/>
            </a:pPr>
            <a:r>
              <a:rPr lang="" altLang="en-US" sz="1200">
                <a:solidFill>
                  <a:srgbClr val="000000"/>
                </a:solidFill>
              </a:rPr>
              <a:t>Min $                                                                                                                                                   </a:t>
            </a:r>
            <a:r>
              <a:rPr lang="en-US" altLang="en-US" sz="1200">
                <a:solidFill>
                  <a:srgbClr val="000000"/>
                </a:solidFill>
                <a:sym typeface="+mn-ea"/>
              </a:rPr>
              <a:t>M</a:t>
            </a:r>
            <a:r>
              <a:rPr lang="" altLang="en-US" sz="1200">
                <a:solidFill>
                  <a:srgbClr val="000000"/>
                </a:solidFill>
                <a:sym typeface="+mn-ea"/>
              </a:rPr>
              <a:t>ax $</a:t>
            </a:r>
            <a:endParaRPr lang="" altLang="en-US"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27"/>
          <p:cNvSpPr txBox="true"/>
          <p:nvPr>
            <p:ph type="ctrTitle" idx="13"/>
          </p:nvPr>
        </p:nvSpPr>
        <p:spPr>
          <a:xfrm>
            <a:off x="6668770" y="2867660"/>
            <a:ext cx="2251710" cy="38989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t>Route </a:t>
            </a:r>
            <a:r>
              <a:rPr lang="en-US" altLang="en-GB">
                <a:latin typeface="+mn-ea"/>
                <a:cs typeface="+mn-ea"/>
              </a:rPr>
              <a:t>53 &amp;</a:t>
            </a:r>
            <a:r>
              <a:rPr lang="en-US" altLang="en-GB"/>
              <a:t> LoadBalancer </a:t>
            </a:r>
            <a:endParaRPr lang="en-US" altLang="en-GB"/>
          </a:p>
        </p:txBody>
      </p:sp>
      <p:sp>
        <p:nvSpPr>
          <p:cNvPr id="472" name="Google Shape;472;p27"/>
          <p:cNvSpPr txBox="true"/>
          <p:nvPr>
            <p:ph type="subTitle" idx="1"/>
          </p:nvPr>
        </p:nvSpPr>
        <p:spPr>
          <a:xfrm>
            <a:off x="6789488" y="3500110"/>
            <a:ext cx="1753800" cy="572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a:t>Here you could describe the topic of the section</a:t>
            </a:r>
            <a:endParaRPr lang="en-GB"/>
          </a:p>
        </p:txBody>
      </p:sp>
      <p:sp>
        <p:nvSpPr>
          <p:cNvPr id="473" name="Google Shape;473;p27"/>
          <p:cNvSpPr txBox="true"/>
          <p:nvPr>
            <p:ph type="ctrTitle" idx="4"/>
          </p:nvPr>
        </p:nvSpPr>
        <p:spPr>
          <a:xfrm>
            <a:off x="3942715" y="2971165"/>
            <a:ext cx="2418080" cy="110109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t>Instance/Autoscalling, RDS,  dan S</a:t>
            </a:r>
            <a:r>
              <a:rPr lang="en-US" altLang="en-GB">
                <a:latin typeface="+mn-ea"/>
                <a:cs typeface="+mn-ea"/>
              </a:rPr>
              <a:t>3</a:t>
            </a:r>
            <a:endParaRPr lang="en-US" altLang="en-GB">
              <a:latin typeface="+mn-ea"/>
              <a:cs typeface="+mn-ea"/>
            </a:endParaRPr>
          </a:p>
        </p:txBody>
      </p:sp>
      <p:sp>
        <p:nvSpPr>
          <p:cNvPr id="474" name="Google Shape;474;p27"/>
          <p:cNvSpPr txBox="true"/>
          <p:nvPr>
            <p:ph type="ctrTitle"/>
          </p:nvPr>
        </p:nvSpPr>
        <p:spPr>
          <a:xfrm>
            <a:off x="1223935" y="2950395"/>
            <a:ext cx="2152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t>VPC </a:t>
            </a:r>
            <a:r>
              <a:rPr lang="en-US" altLang="en-GB">
                <a:latin typeface="+mn-ea"/>
                <a:cs typeface="+mn-ea"/>
              </a:rPr>
              <a:t>&amp;</a:t>
            </a:r>
            <a:r>
              <a:rPr lang="en-US" altLang="en-GB"/>
              <a:t> Subnet</a:t>
            </a:r>
            <a:endParaRPr lang="en-US" altLang="en-GB"/>
          </a:p>
        </p:txBody>
      </p:sp>
      <p:sp>
        <p:nvSpPr>
          <p:cNvPr id="475" name="Google Shape;475;p27"/>
          <p:cNvSpPr txBox="true"/>
          <p:nvPr>
            <p:ph type="subTitle" idx="2"/>
          </p:nvPr>
        </p:nvSpPr>
        <p:spPr>
          <a:xfrm>
            <a:off x="1223300" y="3257545"/>
            <a:ext cx="1755600" cy="5724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t>Sebagai konfigurasi awal jaringan </a:t>
            </a:r>
            <a:endParaRPr lang="en-US" altLang="en-GB"/>
          </a:p>
        </p:txBody>
      </p:sp>
      <p:sp>
        <p:nvSpPr>
          <p:cNvPr id="476" name="Google Shape;476;p27"/>
          <p:cNvSpPr txBox="true"/>
          <p:nvPr>
            <p:ph type="title" idx="3"/>
          </p:nvPr>
        </p:nvSpPr>
        <p:spPr>
          <a:xfrm>
            <a:off x="1223010" y="2646045"/>
            <a:ext cx="1753870" cy="25273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a:t>01</a:t>
            </a:r>
            <a:endParaRPr lang="en-GB"/>
          </a:p>
        </p:txBody>
      </p:sp>
      <p:sp>
        <p:nvSpPr>
          <p:cNvPr id="477" name="Google Shape;477;p27"/>
          <p:cNvSpPr txBox="true"/>
          <p:nvPr>
            <p:ph type="subTitle" idx="5"/>
          </p:nvPr>
        </p:nvSpPr>
        <p:spPr>
          <a:xfrm>
            <a:off x="3942715" y="3632200"/>
            <a:ext cx="2324735" cy="572135"/>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t>Bagian inti dari webserver yang akan dibuat</a:t>
            </a:r>
            <a:endParaRPr lang="en-US" altLang="en-GB"/>
          </a:p>
        </p:txBody>
      </p:sp>
      <p:sp>
        <p:nvSpPr>
          <p:cNvPr id="478" name="Google Shape;478;p27"/>
          <p:cNvSpPr txBox="true"/>
          <p:nvPr>
            <p:ph type="title" idx="6"/>
          </p:nvPr>
        </p:nvSpPr>
        <p:spPr>
          <a:xfrm>
            <a:off x="3942827" y="2645887"/>
            <a:ext cx="17538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a:t>02</a:t>
            </a:r>
            <a:endParaRPr lang="en-GB"/>
          </a:p>
        </p:txBody>
      </p:sp>
      <p:sp>
        <p:nvSpPr>
          <p:cNvPr id="479" name="Google Shape;479;p27"/>
          <p:cNvSpPr txBox="true"/>
          <p:nvPr>
            <p:ph type="ctrTitle" idx="7"/>
          </p:nvPr>
        </p:nvSpPr>
        <p:spPr>
          <a:xfrm>
            <a:off x="618825" y="411675"/>
            <a:ext cx="45762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US"/>
              <a:t>Tahap Pengerjaan</a:t>
            </a:r>
            <a:endParaRPr lang="en-US" altLang="en-US"/>
          </a:p>
        </p:txBody>
      </p:sp>
      <p:sp>
        <p:nvSpPr>
          <p:cNvPr id="480" name="Google Shape;480;p27"/>
          <p:cNvSpPr txBox="true"/>
          <p:nvPr>
            <p:ph type="title" idx="9"/>
          </p:nvPr>
        </p:nvSpPr>
        <p:spPr>
          <a:xfrm>
            <a:off x="6665595" y="2646045"/>
            <a:ext cx="1753870" cy="28956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a:t>03</a:t>
            </a:r>
            <a:endParaRPr lang="en-GB"/>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cxnSp>
        <p:nvCxnSpPr>
          <p:cNvPr id="484" name="Google Shape;484;p27"/>
          <p:cNvCxnSpPr/>
          <p:nvPr/>
        </p:nvCxnSpPr>
        <p:spPr>
          <a:xfrm>
            <a:off x="1223300" y="197861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V="true">
            <a:off x="3942715" y="1974850"/>
            <a:ext cx="3175" cy="960120"/>
          </a:xfrm>
          <a:prstGeom prst="bentConnector3">
            <a:avLst>
              <a:gd name="adj1" fmla="val 76000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rot="10800000" flipV="true">
            <a:off x="6665595" y="1974850"/>
            <a:ext cx="3175" cy="815975"/>
          </a:xfrm>
          <a:prstGeom prst="bentConnector3">
            <a:avLst>
              <a:gd name="adj1" fmla="val 76000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false">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88" name="Google Shape;488;p27"/>
          <p:cNvSpPr/>
          <p:nvPr/>
        </p:nvSpPr>
        <p:spPr>
          <a:xfrm>
            <a:off x="7489808" y="2386862"/>
            <a:ext cx="238733" cy="238031"/>
          </a:xfrm>
          <a:custGeom>
            <a:avLst/>
            <a:gdLst/>
            <a:ahLst/>
            <a:cxnLst/>
            <a:rect l="l" t="t" r="r" b="b"/>
            <a:pathLst>
              <a:path w="6593" h="6575" extrusionOk="false">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89" name="Google Shape;489;p27"/>
          <p:cNvSpPr/>
          <p:nvPr/>
        </p:nvSpPr>
        <p:spPr>
          <a:xfrm>
            <a:off x="1346749" y="1669267"/>
            <a:ext cx="577195" cy="577814"/>
          </a:xfrm>
          <a:custGeom>
            <a:avLst/>
            <a:gdLst/>
            <a:ahLst/>
            <a:cxnLst/>
            <a:rect l="l" t="t" r="r" b="b"/>
            <a:pathLst>
              <a:path w="11193" h="11205" extrusionOk="false">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false">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92" name="Google Shape;492;p27"/>
            <p:cNvSpPr/>
            <p:nvPr/>
          </p:nvSpPr>
          <p:spPr>
            <a:xfrm>
              <a:off x="3184798" y="3878883"/>
              <a:ext cx="109550" cy="94018"/>
            </a:xfrm>
            <a:custGeom>
              <a:avLst/>
              <a:gdLst/>
              <a:ahLst/>
              <a:cxnLst/>
              <a:rect l="l" t="t" r="r" b="b"/>
              <a:pathLst>
                <a:path w="3442" h="2954" extrusionOk="false">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93" name="Google Shape;493;p27"/>
            <p:cNvSpPr/>
            <p:nvPr/>
          </p:nvSpPr>
          <p:spPr>
            <a:xfrm>
              <a:off x="3168120" y="3917331"/>
              <a:ext cx="102707" cy="87016"/>
            </a:xfrm>
            <a:custGeom>
              <a:avLst/>
              <a:gdLst/>
              <a:ahLst/>
              <a:cxnLst/>
              <a:rect l="l" t="t" r="r" b="b"/>
              <a:pathLst>
                <a:path w="3227" h="2734" extrusionOk="false">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94" name="Google Shape;494;p27"/>
            <p:cNvSpPr/>
            <p:nvPr/>
          </p:nvSpPr>
          <p:spPr>
            <a:xfrm>
              <a:off x="3264749" y="3976275"/>
              <a:ext cx="183836" cy="183836"/>
            </a:xfrm>
            <a:custGeom>
              <a:avLst/>
              <a:gdLst/>
              <a:ahLst/>
              <a:cxnLst/>
              <a:rect l="l" t="t" r="r" b="b"/>
              <a:pathLst>
                <a:path w="5776" h="5776" extrusionOk="false">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95" name="Google Shape;495;p27"/>
            <p:cNvSpPr/>
            <p:nvPr/>
          </p:nvSpPr>
          <p:spPr>
            <a:xfrm>
              <a:off x="3326526" y="4036907"/>
              <a:ext cx="62541" cy="62573"/>
            </a:xfrm>
            <a:custGeom>
              <a:avLst/>
              <a:gdLst/>
              <a:ahLst/>
              <a:cxnLst/>
              <a:rect l="l" t="t" r="r" b="b"/>
              <a:pathLst>
                <a:path w="1965" h="1966" extrusionOk="false">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96" name="Google Shape;496;p27"/>
            <p:cNvSpPr/>
            <p:nvPr/>
          </p:nvSpPr>
          <p:spPr>
            <a:xfrm>
              <a:off x="3196542" y="3907687"/>
              <a:ext cx="68238" cy="68238"/>
            </a:xfrm>
            <a:custGeom>
              <a:avLst/>
              <a:gdLst/>
              <a:ahLst/>
              <a:cxnLst/>
              <a:rect l="l" t="t" r="r" b="b"/>
              <a:pathLst>
                <a:path w="2144" h="2144" extrusionOk="false">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false">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499" name="Google Shape;499;p27"/>
            <p:cNvSpPr/>
            <p:nvPr/>
          </p:nvSpPr>
          <p:spPr>
            <a:xfrm>
              <a:off x="3658105" y="3389599"/>
              <a:ext cx="208820" cy="199431"/>
            </a:xfrm>
            <a:custGeom>
              <a:avLst/>
              <a:gdLst/>
              <a:ahLst/>
              <a:cxnLst/>
              <a:rect l="l" t="t" r="r" b="b"/>
              <a:pathLst>
                <a:path w="6561" h="6266" extrusionOk="false">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00" name="Google Shape;500;p27"/>
            <p:cNvSpPr/>
            <p:nvPr/>
          </p:nvSpPr>
          <p:spPr>
            <a:xfrm>
              <a:off x="3720614" y="3426805"/>
              <a:ext cx="95164" cy="116011"/>
            </a:xfrm>
            <a:custGeom>
              <a:avLst/>
              <a:gdLst/>
              <a:ahLst/>
              <a:cxnLst/>
              <a:rect l="l" t="t" r="r" b="b"/>
              <a:pathLst>
                <a:path w="2990" h="3645" extrusionOk="false">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01" name="Google Shape;501;p27"/>
            <p:cNvSpPr/>
            <p:nvPr/>
          </p:nvSpPr>
          <p:spPr>
            <a:xfrm>
              <a:off x="3773671" y="3496030"/>
              <a:ext cx="115597" cy="114993"/>
            </a:xfrm>
            <a:custGeom>
              <a:avLst/>
              <a:gdLst/>
              <a:ahLst/>
              <a:cxnLst/>
              <a:rect l="l" t="t" r="r" b="b"/>
              <a:pathLst>
                <a:path w="3632" h="3613" extrusionOk="false">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9" name="Google Shape;689;p32"/>
          <p:cNvSpPr/>
          <p:nvPr/>
        </p:nvSpPr>
        <p:spPr>
          <a:xfrm>
            <a:off x="2734875" y="1860955"/>
            <a:ext cx="1085100" cy="1085100"/>
          </a:xfrm>
          <a:prstGeom prst="rect">
            <a:avLst/>
          </a:prstGeom>
          <a:solidFill>
            <a:schemeClr val="accent2"/>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690" name="Google Shape;690;p32"/>
          <p:cNvSpPr txBox="true"/>
          <p:nvPr>
            <p:ph type="title" idx="2"/>
          </p:nvPr>
        </p:nvSpPr>
        <p:spPr>
          <a:xfrm>
            <a:off x="2786900" y="2114605"/>
            <a:ext cx="981000" cy="577800"/>
          </a:xfrm>
          <a:prstGeom prst="rect">
            <a:avLst/>
          </a:prstGeom>
        </p:spPr>
        <p:txBody>
          <a:bodyPr spcFirstLastPara="1" wrap="square" lIns="91425" tIns="91425" rIns="91425" bIns="91425" anchor="t" anchorCtr="false">
            <a:noAutofit/>
          </a:bodyPr>
          <a:lstStyle/>
          <a:p>
            <a:pPr marL="0" lvl="0" indent="0" algn="ctr" rtl="0">
              <a:spcBef>
                <a:spcPts val="0"/>
              </a:spcBef>
              <a:spcAft>
                <a:spcPts val="0"/>
              </a:spcAft>
              <a:buNone/>
            </a:pPr>
            <a:r>
              <a:rPr lang="en-GB">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false">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692" name="Google Shape;692;p32"/>
          <p:cNvSpPr/>
          <p:nvPr/>
        </p:nvSpPr>
        <p:spPr>
          <a:xfrm>
            <a:off x="1362075" y="3869055"/>
            <a:ext cx="1972945" cy="104140"/>
          </a:xfrm>
          <a:custGeom>
            <a:avLst/>
            <a:gdLst/>
            <a:ahLst/>
            <a:cxnLst/>
            <a:rect l="l" t="t" r="r" b="b"/>
            <a:pathLst>
              <a:path w="87904" h="2382" extrusionOk="false">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cxnSp>
        <p:nvCxnSpPr>
          <p:cNvPr id="693" name="Google Shape;693;p32"/>
          <p:cNvCxnSpPr>
            <a:stCxn id="689" idx="2"/>
          </p:cNvCxnSpPr>
          <p:nvPr/>
        </p:nvCxnSpPr>
        <p:spPr>
          <a:xfrm>
            <a:off x="3278060" y="2946690"/>
            <a:ext cx="0" cy="978000"/>
          </a:xfrm>
          <a:prstGeom prst="straightConnector1">
            <a:avLst/>
          </a:prstGeom>
          <a:noFill/>
          <a:ln w="19050" cap="flat" cmpd="sng">
            <a:solidFill>
              <a:schemeClr val="accent2"/>
            </a:solidFill>
            <a:prstDash val="solid"/>
            <a:round/>
            <a:headEnd type="none" w="med" len="med"/>
            <a:tailEnd type="none" w="med" len="med"/>
          </a:ln>
        </p:spPr>
      </p:cxnSp>
      <p:sp>
        <p:nvSpPr>
          <p:cNvPr id="5" name="Google Shape;687;p32"/>
          <p:cNvSpPr txBox="true"/>
          <p:nvPr/>
        </p:nvSpPr>
        <p:spPr>
          <a:xfrm>
            <a:off x="4576367" y="1854535"/>
            <a:ext cx="2622000" cy="8373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marL="0" lvl="0" indent="0" algn="ctr" rtl="0">
              <a:spcBef>
                <a:spcPts val="0"/>
              </a:spcBef>
              <a:spcAft>
                <a:spcPts val="0"/>
              </a:spcAft>
              <a:buNone/>
            </a:pPr>
            <a:r>
              <a:rPr lang="en-US" altLang="en-GB" sz="6000"/>
              <a:t>Step </a:t>
            </a:r>
            <a:r>
              <a:rPr lang="en-US" altLang="en-GB"/>
              <a:t>1</a:t>
            </a:r>
            <a:endParaRPr lang="en-US" altLang="en-GB"/>
          </a:p>
        </p:txBody>
      </p:sp>
      <p:sp>
        <p:nvSpPr>
          <p:cNvPr id="6" name="Google Shape;688;p32"/>
          <p:cNvSpPr txBox="true"/>
          <p:nvPr>
            <p:ph type="subTitle" idx="1"/>
          </p:nvPr>
        </p:nvSpPr>
        <p:spPr>
          <a:xfrm>
            <a:off x="4337050" y="2496820"/>
            <a:ext cx="3101340" cy="561340"/>
          </a:xfrm>
          <a:prstGeom prst="rect">
            <a:avLst/>
          </a:prstGeom>
        </p:spPr>
        <p:txBody>
          <a:bodyPr spcFirstLastPara="1" wrap="square" lIns="91425" tIns="91425" rIns="91425" bIns="91425" anchor="t" anchorCtr="false">
            <a:noAutofit/>
          </a:bodyPr>
          <a:lstStyle/>
          <a:p>
            <a:pPr marL="0" lvl="0" indent="0" algn="ctr" rtl="0">
              <a:spcBef>
                <a:spcPts val="0"/>
              </a:spcBef>
              <a:spcAft>
                <a:spcPts val="0"/>
              </a:spcAft>
              <a:buNone/>
            </a:pPr>
            <a:r>
              <a:rPr lang="en-US" altLang="en-GB" sz="2000"/>
              <a:t>VPC &amp; Subnet</a:t>
            </a:r>
            <a:endParaRPr lang="en-US" altLang="en-GB"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3822065" cy="2096770"/>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GB"/>
              <a:t>VPC (Virtual Private Cloud) adalah </a:t>
            </a:r>
            <a:r>
              <a:rPr lang="en-US" altLang="en-GB"/>
              <a:t>j</a:t>
            </a:r>
            <a:r>
              <a:rPr lang="en-GB"/>
              <a:t>aringan komputer virtual </a:t>
            </a:r>
            <a:r>
              <a:rPr lang="en-US" altLang="en-GB"/>
              <a:t>yang </a:t>
            </a:r>
            <a:r>
              <a:rPr lang="en-GB"/>
              <a:t>bermanfaat </a:t>
            </a:r>
            <a:r>
              <a:rPr lang="en-US" altLang="en-GB"/>
              <a:t>untuk</a:t>
            </a:r>
            <a:r>
              <a:rPr lang="en-GB"/>
              <a:t> berbagai resource cloud di AWS seperti EC2 instance, RDS instance, Lambda Function dapat diisolasi dari internet dan dari berbagai customer AWS lain.</a:t>
            </a:r>
            <a:endParaRPr lang="en-GB"/>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GB"/>
              <a:t>VPC</a:t>
            </a:r>
            <a:endParaRPr lang="en-US" altLang="en-GB"/>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false">
                  <a:moveTo>
                    <a:pt x="0" y="0"/>
                  </a:move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0" name="Google Shape;510;p28"/>
            <p:cNvSpPr/>
            <p:nvPr/>
          </p:nvSpPr>
          <p:spPr>
            <a:xfrm>
              <a:off x="2720475" y="1507050"/>
              <a:ext cx="2173825" cy="2696525"/>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2810050" y="1616325"/>
              <a:ext cx="1994650" cy="2478000"/>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2" name="Google Shape;512;p28"/>
            <p:cNvSpPr/>
            <p:nvPr/>
          </p:nvSpPr>
          <p:spPr>
            <a:xfrm>
              <a:off x="2501950" y="2406475"/>
              <a:ext cx="100100" cy="30175"/>
            </a:xfrm>
            <a:custGeom>
              <a:avLst/>
              <a:gdLst/>
              <a:ahLst/>
              <a:cxnLst/>
              <a:rect l="l" t="t" r="r" b="b"/>
              <a:pathLst>
                <a:path w="4004" h="1207" extrusionOk="false">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3" name="Google Shape;513;p28"/>
            <p:cNvSpPr/>
            <p:nvPr/>
          </p:nvSpPr>
          <p:spPr>
            <a:xfrm>
              <a:off x="2501950" y="2341800"/>
              <a:ext cx="100100" cy="30175"/>
            </a:xfrm>
            <a:custGeom>
              <a:avLst/>
              <a:gdLst/>
              <a:ahLst/>
              <a:cxnLst/>
              <a:rect l="l" t="t" r="r" b="b"/>
              <a:pathLst>
                <a:path w="4004" h="1207" extrusionOk="false">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4" name="Google Shape;514;p28"/>
            <p:cNvSpPr/>
            <p:nvPr/>
          </p:nvSpPr>
          <p:spPr>
            <a:xfrm>
              <a:off x="2501950" y="2471150"/>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5" name="Google Shape;515;p28"/>
            <p:cNvSpPr/>
            <p:nvPr/>
          </p:nvSpPr>
          <p:spPr>
            <a:xfrm>
              <a:off x="2501950" y="2535400"/>
              <a:ext cx="100100" cy="30600"/>
            </a:xfrm>
            <a:custGeom>
              <a:avLst/>
              <a:gdLst/>
              <a:ahLst/>
              <a:cxnLst/>
              <a:rect l="l" t="t" r="r" b="b"/>
              <a:pathLst>
                <a:path w="4004" h="1224" extrusionOk="false">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6" name="Google Shape;516;p28"/>
            <p:cNvSpPr/>
            <p:nvPr/>
          </p:nvSpPr>
          <p:spPr>
            <a:xfrm>
              <a:off x="2501950" y="2600075"/>
              <a:ext cx="100100" cy="30625"/>
            </a:xfrm>
            <a:custGeom>
              <a:avLst/>
              <a:gdLst/>
              <a:ahLst/>
              <a:cxnLst/>
              <a:rect l="l" t="t" r="r" b="b"/>
              <a:pathLst>
                <a:path w="4004" h="1225" extrusionOk="false">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7" name="Google Shape;517;p28"/>
            <p:cNvSpPr/>
            <p:nvPr/>
          </p:nvSpPr>
          <p:spPr>
            <a:xfrm>
              <a:off x="2501950" y="2083075"/>
              <a:ext cx="100100" cy="30175"/>
            </a:xfrm>
            <a:custGeom>
              <a:avLst/>
              <a:gdLst/>
              <a:ahLst/>
              <a:cxnLst/>
              <a:rect l="l" t="t" r="r" b="b"/>
              <a:pathLst>
                <a:path w="4004" h="1207" extrusionOk="false">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8" name="Google Shape;518;p28"/>
            <p:cNvSpPr/>
            <p:nvPr/>
          </p:nvSpPr>
          <p:spPr>
            <a:xfrm>
              <a:off x="2501950" y="2018375"/>
              <a:ext cx="100100" cy="30200"/>
            </a:xfrm>
            <a:custGeom>
              <a:avLst/>
              <a:gdLst/>
              <a:ahLst/>
              <a:cxnLst/>
              <a:rect l="l" t="t" r="r" b="b"/>
              <a:pathLst>
                <a:path w="4004" h="1208"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9" name="Google Shape;519;p28"/>
            <p:cNvSpPr/>
            <p:nvPr/>
          </p:nvSpPr>
          <p:spPr>
            <a:xfrm>
              <a:off x="2501950" y="2147750"/>
              <a:ext cx="100100" cy="30175"/>
            </a:xfrm>
            <a:custGeom>
              <a:avLst/>
              <a:gdLst/>
              <a:ahLst/>
              <a:cxnLst/>
              <a:rect l="l" t="t" r="r" b="b"/>
              <a:pathLst>
                <a:path w="4004" h="1207" extrusionOk="false">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0" name="Google Shape;520;p28"/>
            <p:cNvSpPr/>
            <p:nvPr/>
          </p:nvSpPr>
          <p:spPr>
            <a:xfrm>
              <a:off x="2501950" y="2212425"/>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1" name="Google Shape;521;p28"/>
            <p:cNvSpPr/>
            <p:nvPr/>
          </p:nvSpPr>
          <p:spPr>
            <a:xfrm>
              <a:off x="2501950" y="2277100"/>
              <a:ext cx="100100" cy="30200"/>
            </a:xfrm>
            <a:custGeom>
              <a:avLst/>
              <a:gdLst/>
              <a:ahLst/>
              <a:cxnLst/>
              <a:rect l="l" t="t" r="r" b="b"/>
              <a:pathLst>
                <a:path w="4004" h="1208"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2" name="Google Shape;522;p28"/>
            <p:cNvSpPr/>
            <p:nvPr/>
          </p:nvSpPr>
          <p:spPr>
            <a:xfrm>
              <a:off x="2501950" y="1759650"/>
              <a:ext cx="100100" cy="30200"/>
            </a:xfrm>
            <a:custGeom>
              <a:avLst/>
              <a:gdLst/>
              <a:ahLst/>
              <a:cxnLst/>
              <a:rect l="l" t="t" r="r" b="b"/>
              <a:pathLst>
                <a:path w="4004" h="1208"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3" name="Google Shape;523;p28"/>
            <p:cNvSpPr/>
            <p:nvPr/>
          </p:nvSpPr>
          <p:spPr>
            <a:xfrm>
              <a:off x="2501950" y="1694975"/>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4" name="Google Shape;524;p28"/>
            <p:cNvSpPr/>
            <p:nvPr/>
          </p:nvSpPr>
          <p:spPr>
            <a:xfrm>
              <a:off x="2501950" y="1824350"/>
              <a:ext cx="100100" cy="30175"/>
            </a:xfrm>
            <a:custGeom>
              <a:avLst/>
              <a:gdLst/>
              <a:ahLst/>
              <a:cxnLst/>
              <a:rect l="l" t="t" r="r" b="b"/>
              <a:pathLst>
                <a:path w="4004" h="1207" extrusionOk="false">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5" name="Google Shape;525;p28"/>
            <p:cNvSpPr/>
            <p:nvPr/>
          </p:nvSpPr>
          <p:spPr>
            <a:xfrm>
              <a:off x="2501950" y="1889025"/>
              <a:ext cx="100100" cy="30175"/>
            </a:xfrm>
            <a:custGeom>
              <a:avLst/>
              <a:gdLst/>
              <a:ahLst/>
              <a:cxnLst/>
              <a:rect l="l" t="t" r="r" b="b"/>
              <a:pathLst>
                <a:path w="4004" h="1207" extrusionOk="false">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6" name="Google Shape;526;p28"/>
            <p:cNvSpPr/>
            <p:nvPr/>
          </p:nvSpPr>
          <p:spPr>
            <a:xfrm>
              <a:off x="2501950" y="1953700"/>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7" name="Google Shape;527;p28"/>
            <p:cNvSpPr/>
            <p:nvPr/>
          </p:nvSpPr>
          <p:spPr>
            <a:xfrm>
              <a:off x="2501950" y="2668250"/>
              <a:ext cx="100100" cy="1423000"/>
            </a:xfrm>
            <a:custGeom>
              <a:avLst/>
              <a:gdLst/>
              <a:ahLst/>
              <a:cxnLst/>
              <a:rect l="l" t="t" r="r" b="b"/>
              <a:pathLst>
                <a:path w="4004" h="56920" extrusionOk="false">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3" name="Picture 2"/>
          <p:cNvPicPr>
            <a:picLocks noChangeAspect="true"/>
          </p:cNvPicPr>
          <p:nvPr/>
        </p:nvPicPr>
        <p:blipFill>
          <a:blip r:embed="rId1"/>
          <a:stretch>
            <a:fillRect/>
          </a:stretch>
        </p:blipFill>
        <p:spPr>
          <a:xfrm>
            <a:off x="5338445" y="1739900"/>
            <a:ext cx="2052955" cy="1395095"/>
          </a:xfrm>
          <a:prstGeom prst="rect">
            <a:avLst/>
          </a:prstGeom>
        </p:spPr>
      </p:pic>
      <p:pic>
        <p:nvPicPr>
          <p:cNvPr id="4" name="Picture 3"/>
          <p:cNvPicPr>
            <a:picLocks noChangeAspect="true"/>
          </p:cNvPicPr>
          <p:nvPr/>
        </p:nvPicPr>
        <p:blipFill>
          <a:blip r:embed="rId2"/>
          <a:srcRect l="94" t="-956"/>
          <a:stretch>
            <a:fillRect/>
          </a:stretch>
        </p:blipFill>
        <p:spPr>
          <a:xfrm>
            <a:off x="687070" y="3086100"/>
            <a:ext cx="4055110" cy="670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28"/>
          <p:cNvSpPr txBox="true"/>
          <p:nvPr>
            <p:ph type="body" idx="1"/>
          </p:nvPr>
        </p:nvSpPr>
        <p:spPr>
          <a:xfrm>
            <a:off x="619125" y="989330"/>
            <a:ext cx="3822065" cy="686435"/>
          </a:xfrm>
          <a:prstGeom prst="rect">
            <a:avLst/>
          </a:prstGeom>
        </p:spPr>
        <p:txBody>
          <a:bodyPr spcFirstLastPara="1" wrap="square" lIns="91425" tIns="91425" rIns="91425" bIns="91425" anchor="t" anchorCtr="false">
            <a:noAutofit/>
          </a:bodyPr>
          <a:lstStyle/>
          <a:p>
            <a:pPr marL="0" lvl="0" indent="0" algn="just" rtl="0" eaLnBrk="1" fontAlgn="auto" latinLnBrk="0" hangingPunct="1">
              <a:spcBef>
                <a:spcPts val="0"/>
              </a:spcBef>
              <a:spcAft>
                <a:spcPts val="0"/>
              </a:spcAft>
              <a:buNone/>
            </a:pPr>
            <a:r>
              <a:rPr lang="en-US" altLang="en-GB"/>
              <a:t>Membagi jaringan besar yang berasal dari VPC menjadi beberapa jaringan kecil (subnet)</a:t>
            </a:r>
            <a:endParaRPr lang="en-US" altLang="en-GB"/>
          </a:p>
        </p:txBody>
      </p:sp>
      <p:sp>
        <p:nvSpPr>
          <p:cNvPr id="507" name="Google Shape;507;p28"/>
          <p:cNvSpPr txBox="true"/>
          <p:nvPr>
            <p:ph type="ctrTitle"/>
          </p:nvPr>
        </p:nvSpPr>
        <p:spPr>
          <a:xfrm>
            <a:off x="618825" y="411675"/>
            <a:ext cx="2686500" cy="577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US" altLang="en-US"/>
              <a:t>Subnet</a:t>
            </a:r>
            <a:endParaRPr lang="en-US" altLang="en-US"/>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false">
                  <a:moveTo>
                    <a:pt x="0" y="0"/>
                  </a:move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0" name="Google Shape;510;p28"/>
            <p:cNvSpPr/>
            <p:nvPr/>
          </p:nvSpPr>
          <p:spPr>
            <a:xfrm>
              <a:off x="2720475" y="1507050"/>
              <a:ext cx="2173825" cy="2696525"/>
            </a:xfrm>
            <a:custGeom>
              <a:avLst/>
              <a:gdLst/>
              <a:ahLst/>
              <a:cxnLst/>
              <a:rect l="l" t="t" r="r" b="b"/>
              <a:pathLst>
                <a:path w="86953" h="107861" extrusionOk="false">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1" name="Google Shape;511;p28"/>
            <p:cNvSpPr/>
            <p:nvPr/>
          </p:nvSpPr>
          <p:spPr>
            <a:xfrm>
              <a:off x="2810050" y="1616325"/>
              <a:ext cx="1994650" cy="2478000"/>
            </a:xfrm>
            <a:custGeom>
              <a:avLst/>
              <a:gdLst/>
              <a:ahLst/>
              <a:cxnLst/>
              <a:rect l="l" t="t" r="r" b="b"/>
              <a:pathLst>
                <a:path w="79786" h="99120" extrusionOk="false">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2" name="Google Shape;512;p28"/>
            <p:cNvSpPr/>
            <p:nvPr/>
          </p:nvSpPr>
          <p:spPr>
            <a:xfrm>
              <a:off x="2501950" y="2406475"/>
              <a:ext cx="100100" cy="30175"/>
            </a:xfrm>
            <a:custGeom>
              <a:avLst/>
              <a:gdLst/>
              <a:ahLst/>
              <a:cxnLst/>
              <a:rect l="l" t="t" r="r" b="b"/>
              <a:pathLst>
                <a:path w="4004" h="1207" extrusionOk="false">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3" name="Google Shape;513;p28"/>
            <p:cNvSpPr/>
            <p:nvPr/>
          </p:nvSpPr>
          <p:spPr>
            <a:xfrm>
              <a:off x="2501950" y="2341800"/>
              <a:ext cx="100100" cy="30175"/>
            </a:xfrm>
            <a:custGeom>
              <a:avLst/>
              <a:gdLst/>
              <a:ahLst/>
              <a:cxnLst/>
              <a:rect l="l" t="t" r="r" b="b"/>
              <a:pathLst>
                <a:path w="4004" h="1207" extrusionOk="false">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4" name="Google Shape;514;p28"/>
            <p:cNvSpPr/>
            <p:nvPr/>
          </p:nvSpPr>
          <p:spPr>
            <a:xfrm>
              <a:off x="2501950" y="2471150"/>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5" name="Google Shape;515;p28"/>
            <p:cNvSpPr/>
            <p:nvPr/>
          </p:nvSpPr>
          <p:spPr>
            <a:xfrm>
              <a:off x="2501950" y="2535400"/>
              <a:ext cx="100100" cy="30600"/>
            </a:xfrm>
            <a:custGeom>
              <a:avLst/>
              <a:gdLst/>
              <a:ahLst/>
              <a:cxnLst/>
              <a:rect l="l" t="t" r="r" b="b"/>
              <a:pathLst>
                <a:path w="4004" h="1224" extrusionOk="false">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6" name="Google Shape;516;p28"/>
            <p:cNvSpPr/>
            <p:nvPr/>
          </p:nvSpPr>
          <p:spPr>
            <a:xfrm>
              <a:off x="2501950" y="2600075"/>
              <a:ext cx="100100" cy="30625"/>
            </a:xfrm>
            <a:custGeom>
              <a:avLst/>
              <a:gdLst/>
              <a:ahLst/>
              <a:cxnLst/>
              <a:rect l="l" t="t" r="r" b="b"/>
              <a:pathLst>
                <a:path w="4004" h="1225" extrusionOk="false">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7" name="Google Shape;517;p28"/>
            <p:cNvSpPr/>
            <p:nvPr/>
          </p:nvSpPr>
          <p:spPr>
            <a:xfrm>
              <a:off x="2501950" y="2083075"/>
              <a:ext cx="100100" cy="30175"/>
            </a:xfrm>
            <a:custGeom>
              <a:avLst/>
              <a:gdLst/>
              <a:ahLst/>
              <a:cxnLst/>
              <a:rect l="l" t="t" r="r" b="b"/>
              <a:pathLst>
                <a:path w="4004" h="1207" extrusionOk="false">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8" name="Google Shape;518;p28"/>
            <p:cNvSpPr/>
            <p:nvPr/>
          </p:nvSpPr>
          <p:spPr>
            <a:xfrm>
              <a:off x="2501950" y="2018375"/>
              <a:ext cx="100100" cy="30200"/>
            </a:xfrm>
            <a:custGeom>
              <a:avLst/>
              <a:gdLst/>
              <a:ahLst/>
              <a:cxnLst/>
              <a:rect l="l" t="t" r="r" b="b"/>
              <a:pathLst>
                <a:path w="4004" h="1208"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19" name="Google Shape;519;p28"/>
            <p:cNvSpPr/>
            <p:nvPr/>
          </p:nvSpPr>
          <p:spPr>
            <a:xfrm>
              <a:off x="2501950" y="2147750"/>
              <a:ext cx="100100" cy="30175"/>
            </a:xfrm>
            <a:custGeom>
              <a:avLst/>
              <a:gdLst/>
              <a:ahLst/>
              <a:cxnLst/>
              <a:rect l="l" t="t" r="r" b="b"/>
              <a:pathLst>
                <a:path w="4004" h="1207" extrusionOk="false">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0" name="Google Shape;520;p28"/>
            <p:cNvSpPr/>
            <p:nvPr/>
          </p:nvSpPr>
          <p:spPr>
            <a:xfrm>
              <a:off x="2501950" y="2212425"/>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1" name="Google Shape;521;p28"/>
            <p:cNvSpPr/>
            <p:nvPr/>
          </p:nvSpPr>
          <p:spPr>
            <a:xfrm>
              <a:off x="2501950" y="2277100"/>
              <a:ext cx="100100" cy="30200"/>
            </a:xfrm>
            <a:custGeom>
              <a:avLst/>
              <a:gdLst/>
              <a:ahLst/>
              <a:cxnLst/>
              <a:rect l="l" t="t" r="r" b="b"/>
              <a:pathLst>
                <a:path w="4004" h="1208"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2" name="Google Shape;522;p28"/>
            <p:cNvSpPr/>
            <p:nvPr/>
          </p:nvSpPr>
          <p:spPr>
            <a:xfrm>
              <a:off x="2501950" y="1759650"/>
              <a:ext cx="100100" cy="30200"/>
            </a:xfrm>
            <a:custGeom>
              <a:avLst/>
              <a:gdLst/>
              <a:ahLst/>
              <a:cxnLst/>
              <a:rect l="l" t="t" r="r" b="b"/>
              <a:pathLst>
                <a:path w="4004" h="1208"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3" name="Google Shape;523;p28"/>
            <p:cNvSpPr/>
            <p:nvPr/>
          </p:nvSpPr>
          <p:spPr>
            <a:xfrm>
              <a:off x="2501950" y="1694975"/>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4" name="Google Shape;524;p28"/>
            <p:cNvSpPr/>
            <p:nvPr/>
          </p:nvSpPr>
          <p:spPr>
            <a:xfrm>
              <a:off x="2501950" y="1824350"/>
              <a:ext cx="100100" cy="30175"/>
            </a:xfrm>
            <a:custGeom>
              <a:avLst/>
              <a:gdLst/>
              <a:ahLst/>
              <a:cxnLst/>
              <a:rect l="l" t="t" r="r" b="b"/>
              <a:pathLst>
                <a:path w="4004" h="1207" extrusionOk="false">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5" name="Google Shape;525;p28"/>
            <p:cNvSpPr/>
            <p:nvPr/>
          </p:nvSpPr>
          <p:spPr>
            <a:xfrm>
              <a:off x="2501950" y="1889025"/>
              <a:ext cx="100100" cy="30175"/>
            </a:xfrm>
            <a:custGeom>
              <a:avLst/>
              <a:gdLst/>
              <a:ahLst/>
              <a:cxnLst/>
              <a:rect l="l" t="t" r="r" b="b"/>
              <a:pathLst>
                <a:path w="4004" h="1207" extrusionOk="false">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6" name="Google Shape;526;p28"/>
            <p:cNvSpPr/>
            <p:nvPr/>
          </p:nvSpPr>
          <p:spPr>
            <a:xfrm>
              <a:off x="2501950" y="1953700"/>
              <a:ext cx="100100" cy="30175"/>
            </a:xfrm>
            <a:custGeom>
              <a:avLst/>
              <a:gdLst/>
              <a:ahLst/>
              <a:cxnLst/>
              <a:rect l="l" t="t" r="r" b="b"/>
              <a:pathLst>
                <a:path w="4004" h="1207" extrusionOk="false">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527" name="Google Shape;527;p28"/>
            <p:cNvSpPr/>
            <p:nvPr/>
          </p:nvSpPr>
          <p:spPr>
            <a:xfrm>
              <a:off x="2501950" y="2668250"/>
              <a:ext cx="100100" cy="1423000"/>
            </a:xfrm>
            <a:custGeom>
              <a:avLst/>
              <a:gdLst/>
              <a:ahLst/>
              <a:cxnLst/>
              <a:rect l="l" t="t" r="r" b="b"/>
              <a:pathLst>
                <a:path w="4004" h="56920" extrusionOk="false">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false">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0" name="Google Shape;530;p28"/>
            <p:cNvSpPr/>
            <p:nvPr/>
          </p:nvSpPr>
          <p:spPr>
            <a:xfrm>
              <a:off x="4987800" y="-64350"/>
              <a:ext cx="1082975" cy="2914922"/>
            </a:xfrm>
            <a:custGeom>
              <a:avLst/>
              <a:gdLst/>
              <a:ahLst/>
              <a:cxnLst/>
              <a:rect l="l" t="t" r="r" b="b"/>
              <a:pathLst>
                <a:path w="43319" h="94995" extrusionOk="false">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1" name="Google Shape;531;p28"/>
            <p:cNvSpPr/>
            <p:nvPr/>
          </p:nvSpPr>
          <p:spPr>
            <a:xfrm>
              <a:off x="6127150" y="2700150"/>
              <a:ext cx="105350" cy="107100"/>
            </a:xfrm>
            <a:custGeom>
              <a:avLst/>
              <a:gdLst/>
              <a:ahLst/>
              <a:cxnLst/>
              <a:rect l="l" t="t" r="r" b="b"/>
              <a:pathLst>
                <a:path w="4214" h="4284" extrusionOk="false">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2" name="Google Shape;532;p28"/>
            <p:cNvSpPr/>
            <p:nvPr/>
          </p:nvSpPr>
          <p:spPr>
            <a:xfrm>
              <a:off x="5950575" y="939175"/>
              <a:ext cx="76075" cy="78250"/>
            </a:xfrm>
            <a:custGeom>
              <a:avLst/>
              <a:gdLst/>
              <a:ahLst/>
              <a:cxnLst/>
              <a:rect l="l" t="t" r="r" b="b"/>
              <a:pathLst>
                <a:path w="3043" h="3130" extrusionOk="false">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33" name="Google Shape;533;p28"/>
            <p:cNvSpPr/>
            <p:nvPr/>
          </p:nvSpPr>
          <p:spPr>
            <a:xfrm>
              <a:off x="5032375" y="744525"/>
              <a:ext cx="77800" cy="78250"/>
            </a:xfrm>
            <a:custGeom>
              <a:avLst/>
              <a:gdLst/>
              <a:ahLst/>
              <a:cxnLst/>
              <a:rect l="l" t="t" r="r" b="b"/>
              <a:pathLst>
                <a:path w="3112" h="3130" extrusionOk="false">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1" name="Picture 0"/>
          <p:cNvPicPr>
            <a:picLocks noChangeAspect="true"/>
          </p:cNvPicPr>
          <p:nvPr/>
        </p:nvPicPr>
        <p:blipFill>
          <a:blip r:embed="rId1"/>
          <a:stretch>
            <a:fillRect/>
          </a:stretch>
        </p:blipFill>
        <p:spPr>
          <a:xfrm>
            <a:off x="681355" y="2097405"/>
            <a:ext cx="3759835" cy="2139950"/>
          </a:xfrm>
          <a:prstGeom prst="rect">
            <a:avLst/>
          </a:prstGeom>
        </p:spPr>
      </p:pic>
      <p:grpSp>
        <p:nvGrpSpPr>
          <p:cNvPr id="18" name="Group 17"/>
          <p:cNvGrpSpPr/>
          <p:nvPr/>
        </p:nvGrpSpPr>
        <p:grpSpPr>
          <a:xfrm>
            <a:off x="5324475" y="1764030"/>
            <a:ext cx="2047240" cy="1733550"/>
            <a:chOff x="8496" y="2466"/>
            <a:chExt cx="3224" cy="2730"/>
          </a:xfrm>
        </p:grpSpPr>
        <p:grpSp>
          <p:nvGrpSpPr>
            <p:cNvPr id="19" name="Group 18"/>
            <p:cNvGrpSpPr/>
            <p:nvPr/>
          </p:nvGrpSpPr>
          <p:grpSpPr>
            <a:xfrm>
              <a:off x="8496" y="2466"/>
              <a:ext cx="3224" cy="2111"/>
              <a:chOff x="8755" y="2395"/>
              <a:chExt cx="2324" cy="1580"/>
            </a:xfrm>
          </p:grpSpPr>
          <p:pic>
            <p:nvPicPr>
              <p:cNvPr id="20" name="Picture 19"/>
              <p:cNvPicPr>
                <a:picLocks noChangeAspect="true"/>
              </p:cNvPicPr>
              <p:nvPr/>
            </p:nvPicPr>
            <p:blipFill>
              <a:blip r:embed="rId2"/>
              <a:stretch>
                <a:fillRect/>
              </a:stretch>
            </p:blipFill>
            <p:spPr>
              <a:xfrm>
                <a:off x="8755" y="2395"/>
                <a:ext cx="2325" cy="1581"/>
              </a:xfrm>
              <a:prstGeom prst="rect">
                <a:avLst/>
              </a:prstGeom>
            </p:spPr>
          </p:pic>
          <p:sp>
            <p:nvSpPr>
              <p:cNvPr id="21" name="Rectangle 20"/>
              <p:cNvSpPr/>
              <p:nvPr/>
            </p:nvSpPr>
            <p:spPr>
              <a:xfrm>
                <a:off x="9205" y="2979"/>
                <a:ext cx="1361" cy="794"/>
              </a:xfrm>
              <a:prstGeom prst="rect">
                <a:avLst/>
              </a:prstGeom>
              <a:solidFill>
                <a:srgbClr val="F58534"/>
              </a:solidFill>
              <a:ln>
                <a:solidFill>
                  <a:srgbClr val="F58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bg1"/>
                  </a:solidFill>
                  <a:uFillTx/>
                </a:endParaRPr>
              </a:p>
            </p:txBody>
          </p:sp>
        </p:grpSp>
        <p:sp>
          <p:nvSpPr>
            <p:cNvPr id="22" name="Rectangle 21"/>
            <p:cNvSpPr/>
            <p:nvPr/>
          </p:nvSpPr>
          <p:spPr>
            <a:xfrm>
              <a:off x="9712" y="3619"/>
              <a:ext cx="704" cy="477"/>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900"/>
                <a:t>VPC</a:t>
              </a:r>
              <a:endParaRPr lang="en-US" altLang="en-US" sz="900"/>
            </a:p>
          </p:txBody>
        </p:sp>
        <p:sp>
          <p:nvSpPr>
            <p:cNvPr id="23" name="Rectangle 22"/>
            <p:cNvSpPr/>
            <p:nvPr/>
          </p:nvSpPr>
          <p:spPr>
            <a:xfrm>
              <a:off x="9046" y="4720"/>
              <a:ext cx="704" cy="477"/>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650"/>
                <a:t>Subnet</a:t>
              </a:r>
              <a:endParaRPr lang="en-US" altLang="en-US" sz="650"/>
            </a:p>
          </p:txBody>
        </p:sp>
        <p:sp>
          <p:nvSpPr>
            <p:cNvPr id="24" name="Rectangle 23"/>
            <p:cNvSpPr/>
            <p:nvPr/>
          </p:nvSpPr>
          <p:spPr>
            <a:xfrm>
              <a:off x="10454" y="4720"/>
              <a:ext cx="704" cy="477"/>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altLang="en-US" sz="650">
                <a:sym typeface="+mn-ea"/>
              </a:endParaRPr>
            </a:p>
            <a:p>
              <a:pPr algn="r"/>
              <a:r>
                <a:rPr lang="en-US" altLang="en-US" sz="650">
                  <a:sym typeface="+mn-ea"/>
                </a:rPr>
                <a:t>Subnet</a:t>
              </a:r>
              <a:endParaRPr lang="en-US" altLang="en-US" sz="650"/>
            </a:p>
            <a:p>
              <a:pPr algn="r"/>
              <a:endParaRPr lang="en-US" sz="650"/>
            </a:p>
          </p:txBody>
        </p:sp>
        <p:cxnSp>
          <p:nvCxnSpPr>
            <p:cNvPr id="25" name="Straight Connector 24"/>
            <p:cNvCxnSpPr>
              <a:endCxn id="24" idx="1"/>
            </p:cNvCxnSpPr>
            <p:nvPr/>
          </p:nvCxnSpPr>
          <p:spPr>
            <a:xfrm>
              <a:off x="9750" y="4959"/>
              <a:ext cx="704"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9632" y="4528"/>
              <a:ext cx="864"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9" name="Google Shape;689;p32"/>
          <p:cNvSpPr/>
          <p:nvPr/>
        </p:nvSpPr>
        <p:spPr>
          <a:xfrm>
            <a:off x="4868475" y="1883815"/>
            <a:ext cx="1085100" cy="1085100"/>
          </a:xfrm>
          <a:prstGeom prst="rect">
            <a:avLst/>
          </a:prstGeom>
          <a:solidFill>
            <a:srgbClr val="E898AC"/>
          </a:solidFill>
          <a:ln>
            <a:solidFill>
              <a:srgbClr val="FF9973"/>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690" name="Google Shape;690;p32"/>
          <p:cNvSpPr txBox="true"/>
          <p:nvPr>
            <p:ph type="title" idx="2"/>
          </p:nvPr>
        </p:nvSpPr>
        <p:spPr>
          <a:xfrm>
            <a:off x="4920500" y="2137465"/>
            <a:ext cx="981000" cy="577800"/>
          </a:xfrm>
          <a:prstGeom prst="rect">
            <a:avLst/>
          </a:prstGeom>
          <a:solidFill>
            <a:srgbClr val="E898AC"/>
          </a:solidFill>
          <a:ln>
            <a:solidFill>
              <a:srgbClr val="E898AC"/>
            </a:solidFill>
          </a:ln>
        </p:spPr>
        <p:txBody>
          <a:bodyPr spcFirstLastPara="1" wrap="square" lIns="91425" tIns="91425" rIns="91425" bIns="91425" anchor="t" anchorCtr="false">
            <a:noAutofit/>
          </a:bodyPr>
          <a:lstStyle/>
          <a:p>
            <a:pPr marL="0" lvl="0" indent="0" algn="ctr" rtl="0">
              <a:spcBef>
                <a:spcPts val="0"/>
              </a:spcBef>
              <a:spcAft>
                <a:spcPts val="0"/>
              </a:spcAft>
              <a:buNone/>
            </a:pPr>
            <a:r>
              <a:rPr lang="en-GB">
                <a:solidFill>
                  <a:schemeClr val="dk2"/>
                </a:solidFill>
              </a:rPr>
              <a:t>0</a:t>
            </a:r>
            <a:r>
              <a:rPr lang="en-US" altLang="en-GB">
                <a:solidFill>
                  <a:schemeClr val="dk2"/>
                </a:solidFill>
              </a:rPr>
              <a:t>2</a:t>
            </a:r>
            <a:endParaRPr lang="en-US" altLang="en-GB">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false">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p>
        </p:txBody>
      </p:sp>
      <p:sp>
        <p:nvSpPr>
          <p:cNvPr id="692" name="Google Shape;692;p32"/>
          <p:cNvSpPr/>
          <p:nvPr/>
        </p:nvSpPr>
        <p:spPr>
          <a:xfrm>
            <a:off x="1354455" y="3869055"/>
            <a:ext cx="4113530" cy="104140"/>
          </a:xfrm>
          <a:custGeom>
            <a:avLst/>
            <a:gdLst/>
            <a:ahLst/>
            <a:cxnLst/>
            <a:rect l="l" t="t" r="r" b="b"/>
            <a:pathLst>
              <a:path w="87904" h="2382" extrusionOk="false">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E898AC"/>
          </a:solidFill>
          <a:ln>
            <a:solidFill>
              <a:srgbClr val="E898AC"/>
            </a:solidFill>
          </a:ln>
        </p:spPr>
        <p:txBody>
          <a:bodyPr spcFirstLastPara="1" wrap="square" lIns="91425" tIns="91425" rIns="91425" bIns="91425" anchor="t" anchorCtr="false">
            <a:noAutofit/>
          </a:bodyPr>
          <a:lstStyle/>
          <a:p>
            <a:pPr marL="0" lvl="0" indent="0" algn="l" rtl="0">
              <a:spcBef>
                <a:spcPts val="0"/>
              </a:spcBef>
              <a:spcAft>
                <a:spcPts val="0"/>
              </a:spcAft>
              <a:buNone/>
            </a:pPr>
          </a:p>
        </p:txBody>
      </p:sp>
      <p:cxnSp>
        <p:nvCxnSpPr>
          <p:cNvPr id="693" name="Google Shape;693;p32"/>
          <p:cNvCxnSpPr>
            <a:stCxn id="689" idx="2"/>
          </p:cNvCxnSpPr>
          <p:nvPr/>
        </p:nvCxnSpPr>
        <p:spPr>
          <a:xfrm>
            <a:off x="5411660" y="2969550"/>
            <a:ext cx="0" cy="978000"/>
          </a:xfrm>
          <a:prstGeom prst="straightConnector1">
            <a:avLst/>
          </a:prstGeom>
          <a:solidFill>
            <a:srgbClr val="E898AC"/>
          </a:solidFill>
          <a:ln w="19050" cap="flat" cmpd="sng">
            <a:solidFill>
              <a:srgbClr val="E898AC"/>
            </a:solidFill>
            <a:prstDash val="solid"/>
            <a:round/>
            <a:headEnd type="none" w="med" len="med"/>
            <a:tailEnd type="none" w="med" len="med"/>
          </a:ln>
        </p:spPr>
      </p:cxnSp>
      <p:sp>
        <p:nvSpPr>
          <p:cNvPr id="2" name="Google Shape;687;p32"/>
          <p:cNvSpPr txBox="true"/>
          <p:nvPr/>
        </p:nvSpPr>
        <p:spPr>
          <a:xfrm>
            <a:off x="1779827" y="1883745"/>
            <a:ext cx="2622000" cy="83730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pPr marL="0" lvl="0" indent="0" algn="ctr" rtl="0">
              <a:spcBef>
                <a:spcPts val="0"/>
              </a:spcBef>
              <a:spcAft>
                <a:spcPts val="0"/>
              </a:spcAft>
              <a:buNone/>
            </a:pPr>
            <a:r>
              <a:rPr lang="en-US" altLang="en-GB" sz="6000"/>
              <a:t>Step </a:t>
            </a:r>
            <a:r>
              <a:rPr lang="en-US" altLang="en-US">
                <a:latin typeface="+mj-ea"/>
                <a:cs typeface="+mj-ea"/>
              </a:rPr>
              <a:t>2</a:t>
            </a:r>
            <a:endParaRPr lang="en-US" altLang="en-US">
              <a:latin typeface="+mj-ea"/>
              <a:cs typeface="+mj-ea"/>
            </a:endParaRPr>
          </a:p>
        </p:txBody>
      </p:sp>
      <p:sp>
        <p:nvSpPr>
          <p:cNvPr id="3" name="Google Shape;688;p32"/>
          <p:cNvSpPr txBox="true"/>
          <p:nvPr>
            <p:ph type="subTitle" idx="1"/>
          </p:nvPr>
        </p:nvSpPr>
        <p:spPr>
          <a:xfrm>
            <a:off x="1540510" y="2625090"/>
            <a:ext cx="3101340" cy="561340"/>
          </a:xfrm>
          <a:prstGeom prst="rect">
            <a:avLst/>
          </a:prstGeom>
        </p:spPr>
        <p:txBody>
          <a:bodyPr spcFirstLastPara="1" wrap="square" lIns="91425" tIns="91425" rIns="91425" bIns="91425" anchor="t" anchorCtr="false">
            <a:noAutofit/>
          </a:bodyPr>
          <a:lstStyle/>
          <a:p>
            <a:pPr marL="0" lvl="0" indent="0" algn="ctr" rtl="0">
              <a:spcBef>
                <a:spcPts val="0"/>
              </a:spcBef>
              <a:spcAft>
                <a:spcPts val="0"/>
              </a:spcAft>
              <a:buNone/>
            </a:pPr>
            <a:r>
              <a:rPr lang="en-US" altLang="en-GB" sz="2000">
                <a:sym typeface="+mn-ea"/>
              </a:rPr>
              <a:t>Instance/Autoscalling, RDS,  dan S</a:t>
            </a:r>
            <a:r>
              <a:rPr lang="en-US" altLang="en-GB" sz="2000">
                <a:latin typeface="+mn-ea"/>
                <a:cs typeface="+mn-ea"/>
                <a:sym typeface="+mn-ea"/>
              </a:rPr>
              <a:t>3</a:t>
            </a:r>
            <a:endParaRPr lang="en-US" altLang="en-GB" sz="2000"/>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3132</Words>
  <Application>WPS Presentation</Application>
  <PresentationFormat/>
  <Paragraphs>210</Paragraphs>
  <Slides>17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SimSun</vt:lpstr>
      <vt:lpstr>Wingdings</vt:lpstr>
      <vt:lpstr>Arial</vt:lpstr>
      <vt:lpstr>Share Tech</vt:lpstr>
      <vt:lpstr>Pothana2000</vt:lpstr>
      <vt:lpstr>Maven Pro</vt:lpstr>
      <vt:lpstr>Fira Sans Extra Condensed Medium</vt:lpstr>
      <vt:lpstr>Fira Sans Condensed Medium</vt:lpstr>
      <vt:lpstr>Advent Pro SemiBold</vt:lpstr>
      <vt:lpstr>Livvic Light</vt:lpstr>
      <vt:lpstr>Nunito Light</vt:lpstr>
      <vt:lpstr>Maven Pro Regular</vt:lpstr>
      <vt:lpstr>微软雅黑</vt:lpstr>
      <vt:lpstr>Arial Unicode MS</vt:lpstr>
      <vt:lpstr>Noto Sans CJK SC</vt:lpstr>
      <vt:lpstr>Standard Symbols PS</vt:lpstr>
      <vt:lpstr>Times New Roman</vt:lpstr>
      <vt:lpstr>Calibri</vt:lpstr>
      <vt:lpstr>Trebuchet MS</vt:lpstr>
      <vt:lpstr>Data Science Consulting by Slidesgo</vt:lpstr>
      <vt:lpstr>Small Project  2</vt:lpstr>
      <vt:lpstr>CONTENTS OF THIS TEMPLATE</vt:lpstr>
      <vt:lpstr>Topology</vt:lpstr>
      <vt:lpstr>Tahap Pengerjaan</vt:lpstr>
      <vt:lpstr>03</vt:lpstr>
      <vt:lpstr>01</vt:lpstr>
      <vt:lpstr>VPC</vt:lpstr>
      <vt:lpstr>Subnet</vt:lpstr>
      <vt:lpstr>02</vt:lpstr>
      <vt:lpstr>RDS</vt:lpstr>
      <vt:lpstr>S3</vt:lpstr>
      <vt:lpstr>Instances</vt:lpstr>
      <vt:lpstr>Auto Scaling</vt:lpstr>
      <vt:lpstr>01</vt:lpstr>
      <vt:lpstr>LoadBalancer </vt:lpstr>
      <vt:lpstr>Route 53</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Project  2</dc:title>
  <dc:creator/>
  <cp:lastModifiedBy>raxer</cp:lastModifiedBy>
  <cp:revision>31</cp:revision>
  <dcterms:created xsi:type="dcterms:W3CDTF">2021-01-22T16:27:19Z</dcterms:created>
  <dcterms:modified xsi:type="dcterms:W3CDTF">2021-01-22T16:27:19Z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