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29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808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0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6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91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24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379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243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05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4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9F195B-A334-44DD-9B97-B737330E26AB}" type="datetimeFigureOut">
              <a:rPr lang="en-ID" smtClean="0"/>
              <a:t>07/02/2024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4F0EA8-15A0-4BDA-8981-734F91011938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0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longzhuang/pizza-s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muhammad.rafif.dwidayatama/viz/PizzaSales_17071488551690/Dashboard1?publish=y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390C-9C5C-04A9-294E-9D8ED95F2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Analyst Pizza Sales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9014C-58DD-CDBF-7E85-4BBC21FF8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Rafif </a:t>
            </a:r>
            <a:r>
              <a:rPr lang="en-US" dirty="0" err="1"/>
              <a:t>dwidayatama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598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2E22-70D4-6431-B6FE-5BFB2CCA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944173"/>
          </a:xfrm>
        </p:spPr>
        <p:txBody>
          <a:bodyPr>
            <a:normAutofit/>
          </a:bodyPr>
          <a:lstStyle/>
          <a:p>
            <a:pPr algn="ctr">
              <a:lnSpc>
                <a:spcPct val="250000"/>
              </a:lnSpc>
            </a:pPr>
            <a:r>
              <a:rPr lang="en-US" sz="2400" dirty="0"/>
              <a:t>Pada kali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menganalisis</a:t>
            </a:r>
            <a:r>
              <a:rPr lang="en-US" sz="2400" dirty="0"/>
              <a:t> data </a:t>
            </a:r>
            <a:r>
              <a:rPr lang="en-US" sz="2400" dirty="0" err="1"/>
              <a:t>penjualan</a:t>
            </a:r>
            <a:r>
              <a:rPr lang="en-US" sz="2400" dirty="0"/>
              <a:t> pizza pada </a:t>
            </a:r>
            <a:r>
              <a:rPr lang="en-US" sz="2400" dirty="0" err="1"/>
              <a:t>toko</a:t>
            </a:r>
            <a:r>
              <a:rPr lang="en-US" sz="2400" dirty="0"/>
              <a:t> Maven Pizza yang </a:t>
            </a:r>
            <a:r>
              <a:rPr lang="en-US" sz="2400" dirty="0" err="1"/>
              <a:t>datasetnya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pada Kaggle. Dan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data </a:t>
            </a:r>
            <a:r>
              <a:rPr lang="en-US" sz="2400" dirty="0" err="1"/>
              <a:t>visualisasi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tableau</a:t>
            </a:r>
          </a:p>
          <a:p>
            <a:pPr algn="ctr">
              <a:lnSpc>
                <a:spcPct val="100000"/>
              </a:lnSpc>
            </a:pPr>
            <a:endParaRPr lang="en-US" sz="2400" dirty="0"/>
          </a:p>
          <a:p>
            <a:pPr algn="ctr">
              <a:lnSpc>
                <a:spcPct val="100000"/>
              </a:lnSpc>
            </a:pPr>
            <a:r>
              <a:rPr lang="en-ID" sz="1600" dirty="0">
                <a:hlinkClick r:id="rId2"/>
              </a:rPr>
              <a:t>(https://www.kaggle.com/datasets/shilongzhuang/pizza-sales)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83046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9447-9665-C09D-E620-46C5B9B7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25" y="5982511"/>
            <a:ext cx="10058400" cy="606430"/>
          </a:xfrm>
        </p:spPr>
        <p:txBody>
          <a:bodyPr>
            <a:normAutofit/>
          </a:bodyPr>
          <a:lstStyle/>
          <a:p>
            <a:r>
              <a:rPr lang="en-ID" sz="1400" dirty="0">
                <a:hlinkClick r:id="rId2"/>
              </a:rPr>
              <a:t>https://public.tableau.com/app/profile/muhammad.rafif.dwidayatama/viz/PizzaSales_17071488551690/Dashboard1?publish=yes</a:t>
            </a:r>
            <a:endParaRPr lang="en-ID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CE790-8230-D5AE-4A09-614F7BB8D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89" y="269059"/>
            <a:ext cx="8684699" cy="56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3326-EF23-145E-1FE1-602803A7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&amp; Insight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FB66-E190-DBB0-4938-C7F370148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009" y="1845734"/>
            <a:ext cx="4937760" cy="751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Monthly Sales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07C5A-76FA-F5CF-1753-FFE9026B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3210" y="2597284"/>
            <a:ext cx="4937760" cy="3271809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dan yang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Juli, Mei, dan November.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57E4A-5AF7-1D81-6B4B-EA4CCA40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09" y="2701192"/>
            <a:ext cx="5944115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6A00-5638-06C8-D0F1-30AC268F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&amp; Insight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5AB0-F160-CE91-4978-93BC5CE94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208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Hourly Sales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C8F97-8A78-1359-0688-979ED5958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jam yang </a:t>
            </a:r>
            <a:r>
              <a:rPr lang="en-US" dirty="0" err="1"/>
              <a:t>digabung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pizza yang </a:t>
            </a:r>
            <a:r>
              <a:rPr lang="en-US" dirty="0" err="1"/>
              <a:t>terjual</a:t>
            </a:r>
            <a:r>
              <a:rPr lang="en-US" dirty="0"/>
              <a:t>. Dari </a:t>
            </a:r>
            <a:r>
              <a:rPr lang="en-US" dirty="0" err="1"/>
              <a:t>keseluruhan</a:t>
            </a:r>
            <a:r>
              <a:rPr lang="en-US" dirty="0"/>
              <a:t> data,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di jam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(jam 12 dan 13), dan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di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L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pada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dituju</a:t>
            </a:r>
            <a:r>
              <a:rPr lang="en-US" dirty="0"/>
              <a:t> pada </a:t>
            </a:r>
            <a:r>
              <a:rPr lang="en-US" dirty="0" err="1"/>
              <a:t>grafik</a:t>
            </a:r>
            <a:endParaRPr lang="en-ID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938BB-6070-C84E-E9CA-60EDDADD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78" y="2464945"/>
            <a:ext cx="4182899" cy="30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1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C916-892E-C3C3-B44E-1609B9D1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&amp; Insight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7CDB-2B96-7D7B-6C68-E66B4E7B4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7807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Daily Sales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3643-7F75-984A-7A08-C4B7E748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536" y="2247089"/>
            <a:ext cx="4531144" cy="3622006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dan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data </a:t>
            </a:r>
            <a:r>
              <a:rPr lang="en-US" dirty="0" err="1"/>
              <a:t>hari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jumat</a:t>
            </a:r>
            <a:r>
              <a:rPr lang="en-US" dirty="0"/>
              <a:t>. </a:t>
            </a:r>
            <a:endParaRPr lang="en-ID" dirty="0"/>
          </a:p>
          <a:p>
            <a:pPr algn="just"/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B57536-6325-4505-1EAA-5DF3801C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26" y="2481753"/>
            <a:ext cx="46714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7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5F29-FB94-4879-C784-8B268354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&amp; Insight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C593-C141-3BC9-092E-738B50A71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Distribution of Category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D892-282D-2EBE-8F52-254FDB245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2157" y="2535055"/>
            <a:ext cx="6038931" cy="3300993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Pada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pizza yang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data. Dan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varian</a:t>
            </a:r>
            <a:r>
              <a:rPr lang="en-US" dirty="0"/>
              <a:t> classic, supreme, veggie, chicken.</a:t>
            </a:r>
            <a:endParaRPr lang="en-ID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9014E-338A-5196-9047-87E60A42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03" y="2697862"/>
            <a:ext cx="2738586" cy="297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7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23D-1B44-E5C2-B635-83E97545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&amp; Insight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8E8-2B2B-33FA-A07C-D0F67BFE23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Top 10 Pizza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1A655-7149-AF90-B290-7FA91FEA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39" y="2208178"/>
            <a:ext cx="5221808" cy="366091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900" dirty="0"/>
              <a:t>Pada </a:t>
            </a:r>
            <a:r>
              <a:rPr lang="en-US" sz="1900" dirty="0" err="1"/>
              <a:t>grafik</a:t>
            </a:r>
            <a:r>
              <a:rPr lang="en-US" sz="1900" dirty="0"/>
              <a:t> </a:t>
            </a:r>
            <a:r>
              <a:rPr lang="en-US" sz="1900" dirty="0" err="1"/>
              <a:t>sebelah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menerangkan</a:t>
            </a:r>
            <a:r>
              <a:rPr lang="en-US" sz="1900" dirty="0"/>
              <a:t> </a:t>
            </a:r>
            <a:r>
              <a:rPr lang="en-US" sz="1900" dirty="0" err="1"/>
              <a:t>tentang</a:t>
            </a:r>
            <a:r>
              <a:rPr lang="en-US" sz="1900" dirty="0"/>
              <a:t> top 10 </a:t>
            </a:r>
            <a:r>
              <a:rPr lang="en-US" sz="1900" dirty="0" err="1"/>
              <a:t>nama</a:t>
            </a:r>
            <a:r>
              <a:rPr lang="en-US" sz="1900" dirty="0"/>
              <a:t> pizza yang paling </a:t>
            </a:r>
            <a:r>
              <a:rPr lang="en-US" sz="1900" dirty="0" err="1"/>
              <a:t>sering</a:t>
            </a:r>
            <a:r>
              <a:rPr lang="en-US" sz="1900" dirty="0"/>
              <a:t> di </a:t>
            </a:r>
            <a:r>
              <a:rPr lang="en-US" sz="1900" dirty="0" err="1"/>
              <a:t>pesan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seluruh</a:t>
            </a:r>
            <a:r>
              <a:rPr lang="en-US" sz="1900" dirty="0"/>
              <a:t> data. Dan </a:t>
            </a:r>
            <a:r>
              <a:rPr lang="en-US" sz="1900" dirty="0" err="1"/>
              <a:t>nama</a:t>
            </a:r>
            <a:r>
              <a:rPr lang="en-US" sz="1900" dirty="0"/>
              <a:t> pizza yang paling </a:t>
            </a:r>
            <a:r>
              <a:rPr lang="en-US" sz="1900" dirty="0" err="1"/>
              <a:t>banyak</a:t>
            </a:r>
            <a:r>
              <a:rPr lang="en-US" sz="1900" dirty="0"/>
              <a:t> </a:t>
            </a:r>
            <a:r>
              <a:rPr lang="en-US" sz="1900" dirty="0" err="1"/>
              <a:t>dipesan</a:t>
            </a:r>
            <a:r>
              <a:rPr lang="en-US" sz="1900" dirty="0"/>
              <a:t> </a:t>
            </a:r>
            <a:r>
              <a:rPr lang="en-US" sz="1900" dirty="0" err="1"/>
              <a:t>ada</a:t>
            </a:r>
            <a:r>
              <a:rPr lang="en-US" sz="1900" dirty="0"/>
              <a:t> pada “The Classic Deluxe Pizza” </a:t>
            </a:r>
            <a:r>
              <a:rPr lang="en-US" sz="1900" dirty="0" err="1"/>
              <a:t>dengan</a:t>
            </a:r>
            <a:r>
              <a:rPr lang="en-US" sz="1900" dirty="0"/>
              <a:t> 2416 </a:t>
            </a:r>
            <a:r>
              <a:rPr lang="en-US" sz="1900" dirty="0" err="1"/>
              <a:t>pesanan</a:t>
            </a:r>
            <a:r>
              <a:rPr lang="en-US" sz="1900" dirty="0"/>
              <a:t> </a:t>
            </a:r>
            <a:r>
              <a:rPr lang="en-US" sz="1900" dirty="0" err="1"/>
              <a:t>dari</a:t>
            </a:r>
            <a:r>
              <a:rPr lang="en-US" sz="1900" dirty="0"/>
              <a:t> </a:t>
            </a:r>
            <a:r>
              <a:rPr lang="en-US" sz="1900" dirty="0" err="1"/>
              <a:t>keseluruhan</a:t>
            </a:r>
            <a:r>
              <a:rPr lang="en-US" sz="1900" dirty="0"/>
              <a:t> data</a:t>
            </a:r>
            <a:endParaRPr lang="en-ID" sz="1900" dirty="0"/>
          </a:p>
          <a:p>
            <a:endParaRPr lang="en-ID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2D483-029D-D684-4643-A32F252A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21" y="2490232"/>
            <a:ext cx="4309355" cy="30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7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B6D4-D796-E072-2731-D1AB049F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8A72-7AFF-A670-1C91-69E6478B5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Rafif </a:t>
            </a:r>
            <a:r>
              <a:rPr lang="en-US" dirty="0" err="1"/>
              <a:t>Dwidayatama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4064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51</TotalTime>
  <Words>315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Analyst Pizza Sales</vt:lpstr>
      <vt:lpstr>PowerPoint Presentation</vt:lpstr>
      <vt:lpstr>PowerPoint Presentation</vt:lpstr>
      <vt:lpstr>Analisis Data &amp; Insight</vt:lpstr>
      <vt:lpstr>Analisis Data &amp; Insight</vt:lpstr>
      <vt:lpstr>Analisis Data &amp; Insight</vt:lpstr>
      <vt:lpstr>Analisis Data &amp; Insight</vt:lpstr>
      <vt:lpstr>Analisis Data &amp; Insight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Pizza Sales</dc:title>
  <dc:creator>rafif</dc:creator>
  <cp:lastModifiedBy>rafif</cp:lastModifiedBy>
  <cp:revision>1</cp:revision>
  <dcterms:created xsi:type="dcterms:W3CDTF">2024-02-07T08:32:14Z</dcterms:created>
  <dcterms:modified xsi:type="dcterms:W3CDTF">2024-02-07T09:23:35Z</dcterms:modified>
</cp:coreProperties>
</file>