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Classic Bold" charset="1" panose="00000800000000000000"/>
      <p:regular r:id="rId14"/>
    </p:embeddedFont>
    <p:embeddedFont>
      <p:font typeface="Canva Sans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76525" y="6380532"/>
            <a:ext cx="5469649" cy="54696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4606" y="254606"/>
            <a:ext cx="1176081" cy="1176081"/>
          </a:xfrm>
          <a:custGeom>
            <a:avLst/>
            <a:gdLst/>
            <a:ahLst/>
            <a:cxnLst/>
            <a:rect r="r" b="b" t="t" l="l"/>
            <a:pathLst>
              <a:path h="1176081" w="1176081">
                <a:moveTo>
                  <a:pt x="0" y="0"/>
                </a:moveTo>
                <a:lnTo>
                  <a:pt x="1176081" y="0"/>
                </a:lnTo>
                <a:lnTo>
                  <a:pt x="1176081" y="1176081"/>
                </a:lnTo>
                <a:lnTo>
                  <a:pt x="0" y="11760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174283" y="6523475"/>
            <a:ext cx="5469649" cy="546964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524475" y="-1023237"/>
            <a:ext cx="5469649" cy="546964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75142" y="-2267837"/>
            <a:ext cx="5469649" cy="54696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177633" y="4913164"/>
            <a:ext cx="5219281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99"/>
              </a:lnSpc>
            </a:pPr>
            <a:r>
              <a:rPr lang="en-US" b="true" sz="99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DRAG &amp;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1476" y="6405413"/>
            <a:ext cx="9933133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COLOR SORTING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96914" y="4903612"/>
            <a:ext cx="12918822" cy="133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1"/>
              </a:lnSpc>
            </a:pPr>
            <a:r>
              <a:rPr lang="en-US" b="true" sz="1000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DROP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37503" y="3382788"/>
            <a:ext cx="12918822" cy="133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1"/>
              </a:lnSpc>
            </a:pPr>
            <a:r>
              <a:rPr lang="en-US" b="true" sz="1000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VIRTUAL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828589" y="6349838"/>
            <a:ext cx="12918822" cy="1339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1"/>
              </a:lnSpc>
            </a:pPr>
            <a:r>
              <a:rPr lang="en-US" b="true" sz="1000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GAME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442" y="0"/>
            <a:ext cx="11545007" cy="10712225"/>
            <a:chOff x="0" y="0"/>
            <a:chExt cx="3040660" cy="28213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40660" cy="2821327"/>
            </a:xfrm>
            <a:custGeom>
              <a:avLst/>
              <a:gdLst/>
              <a:ahLst/>
              <a:cxnLst/>
              <a:rect r="r" b="b" t="t" l="l"/>
              <a:pathLst>
                <a:path h="2821327" w="3040660">
                  <a:moveTo>
                    <a:pt x="0" y="0"/>
                  </a:moveTo>
                  <a:lnTo>
                    <a:pt x="3040660" y="0"/>
                  </a:lnTo>
                  <a:lnTo>
                    <a:pt x="3040660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40660" cy="2859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6829" y="254606"/>
            <a:ext cx="1256981" cy="1256981"/>
          </a:xfrm>
          <a:custGeom>
            <a:avLst/>
            <a:gdLst/>
            <a:ahLst/>
            <a:cxnLst/>
            <a:rect r="r" b="b" t="t" l="l"/>
            <a:pathLst>
              <a:path h="1256981" w="1256981">
                <a:moveTo>
                  <a:pt x="0" y="0"/>
                </a:moveTo>
                <a:lnTo>
                  <a:pt x="1256981" y="0"/>
                </a:lnTo>
                <a:lnTo>
                  <a:pt x="1256981" y="1256981"/>
                </a:lnTo>
                <a:lnTo>
                  <a:pt x="0" y="1256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2882113" y="2210519"/>
            <a:ext cx="3937507" cy="5246370"/>
            <a:chOff x="0" y="0"/>
            <a:chExt cx="6686423" cy="890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9525" y="9525"/>
              <a:ext cx="6667373" cy="8890000"/>
            </a:xfrm>
            <a:custGeom>
              <a:avLst/>
              <a:gdLst/>
              <a:ahLst/>
              <a:cxnLst/>
              <a:rect r="r" b="b" t="t" l="l"/>
              <a:pathLst>
                <a:path h="8890000" w="6667373">
                  <a:moveTo>
                    <a:pt x="0" y="0"/>
                  </a:moveTo>
                  <a:lnTo>
                    <a:pt x="6667373" y="0"/>
                  </a:lnTo>
                  <a:lnTo>
                    <a:pt x="6667373" y="8890000"/>
                  </a:lnTo>
                  <a:lnTo>
                    <a:pt x="0" y="8890000"/>
                  </a:lnTo>
                  <a:close/>
                </a:path>
              </a:pathLst>
            </a:custGeom>
            <a:solidFill>
              <a:srgbClr val="7F9665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26314" y="367665"/>
              <a:ext cx="6233795" cy="8173593"/>
            </a:xfrm>
            <a:custGeom>
              <a:avLst/>
              <a:gdLst/>
              <a:ahLst/>
              <a:cxnLst/>
              <a:rect r="r" b="b" t="t" l="l"/>
              <a:pathLst>
                <a:path h="8173593" w="6233795">
                  <a:moveTo>
                    <a:pt x="0" y="0"/>
                  </a:moveTo>
                  <a:lnTo>
                    <a:pt x="6233795" y="0"/>
                  </a:lnTo>
                  <a:lnTo>
                    <a:pt x="6233795" y="8173593"/>
                  </a:lnTo>
                  <a:lnTo>
                    <a:pt x="0" y="8173593"/>
                  </a:lnTo>
                  <a:close/>
                </a:path>
              </a:pathLst>
            </a:custGeom>
            <a:blipFill>
              <a:blip r:embed="rId3"/>
              <a:stretch>
                <a:fillRect l="0" t="-7236" r="0" b="-7236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86423" cy="8909050"/>
            </a:xfrm>
            <a:custGeom>
              <a:avLst/>
              <a:gdLst/>
              <a:ahLst/>
              <a:cxnLst/>
              <a:rect r="r" b="b" t="t" l="l"/>
              <a:pathLst>
                <a:path h="8909050" w="6686423">
                  <a:moveTo>
                    <a:pt x="6686423" y="8909050"/>
                  </a:moveTo>
                  <a:lnTo>
                    <a:pt x="0" y="8909050"/>
                  </a:lnTo>
                  <a:lnTo>
                    <a:pt x="0" y="0"/>
                  </a:lnTo>
                  <a:lnTo>
                    <a:pt x="6686423" y="0"/>
                  </a:lnTo>
                  <a:lnTo>
                    <a:pt x="6686423" y="8909050"/>
                  </a:lnTo>
                  <a:close/>
                  <a:moveTo>
                    <a:pt x="19050" y="8890000"/>
                  </a:moveTo>
                  <a:lnTo>
                    <a:pt x="6667373" y="8890000"/>
                  </a:lnTo>
                  <a:lnTo>
                    <a:pt x="6667373" y="19050"/>
                  </a:lnTo>
                  <a:lnTo>
                    <a:pt x="19050" y="19050"/>
                  </a:lnTo>
                  <a:lnTo>
                    <a:pt x="19050" y="8890000"/>
                  </a:lnTo>
                  <a:close/>
                  <a:moveTo>
                    <a:pt x="6469634" y="8550783"/>
                  </a:moveTo>
                  <a:lnTo>
                    <a:pt x="216789" y="8550783"/>
                  </a:lnTo>
                  <a:lnTo>
                    <a:pt x="216789" y="358140"/>
                  </a:lnTo>
                  <a:lnTo>
                    <a:pt x="6469634" y="358140"/>
                  </a:lnTo>
                  <a:lnTo>
                    <a:pt x="6469634" y="8550783"/>
                  </a:lnTo>
                  <a:close/>
                  <a:moveTo>
                    <a:pt x="235839" y="8531733"/>
                  </a:moveTo>
                  <a:lnTo>
                    <a:pt x="6450584" y="8531733"/>
                  </a:lnTo>
                  <a:lnTo>
                    <a:pt x="6450584" y="377190"/>
                  </a:lnTo>
                  <a:lnTo>
                    <a:pt x="235839" y="377190"/>
                  </a:lnTo>
                  <a:lnTo>
                    <a:pt x="235839" y="8531733"/>
                  </a:lnTo>
                  <a:close/>
                </a:path>
              </a:pathLst>
            </a:custGeom>
            <a:solidFill>
              <a:srgbClr val="8C5243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95018" y="2373813"/>
            <a:ext cx="5427662" cy="97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b="true" sz="70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DIRI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2517" y="4050851"/>
            <a:ext cx="10468865" cy="5227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NAMA          : M. RAFIF PASYA</a:t>
            </a:r>
          </a:p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KELAS         : TI-2B</a:t>
            </a:r>
          </a:p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NIM               : 4.33.23.1.18</a:t>
            </a:r>
          </a:p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JURUSAN  : TEKNIK ELEKTRO</a:t>
            </a:r>
          </a:p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PRODI         : TEKNOLOGI REKAYASA </a:t>
            </a:r>
          </a:p>
          <a:p>
            <a:pPr algn="just">
              <a:lnSpc>
                <a:spcPts val="6072"/>
              </a:lnSpc>
            </a:pPr>
            <a:r>
              <a:rPr lang="en-US" b="true" sz="44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                        KOMPUTER</a:t>
            </a:r>
          </a:p>
          <a:p>
            <a:pPr algn="just">
              <a:lnSpc>
                <a:spcPts val="466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1351" y="-276396"/>
            <a:ext cx="10977932" cy="10839793"/>
            <a:chOff x="0" y="0"/>
            <a:chExt cx="2891307" cy="2854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1307" cy="2854925"/>
            </a:xfrm>
            <a:custGeom>
              <a:avLst/>
              <a:gdLst/>
              <a:ahLst/>
              <a:cxnLst/>
              <a:rect r="r" b="b" t="t" l="l"/>
              <a:pathLst>
                <a:path h="2854925" w="2891307">
                  <a:moveTo>
                    <a:pt x="0" y="0"/>
                  </a:moveTo>
                  <a:lnTo>
                    <a:pt x="2891307" y="0"/>
                  </a:lnTo>
                  <a:lnTo>
                    <a:pt x="2891307" y="2854925"/>
                  </a:lnTo>
                  <a:lnTo>
                    <a:pt x="0" y="2854925"/>
                  </a:lnTo>
                  <a:close/>
                </a:path>
              </a:pathLst>
            </a:custGeom>
            <a:solidFill>
              <a:srgbClr val="F695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1307" cy="2893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7355" y="8473764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67105" y="254606"/>
            <a:ext cx="1266289" cy="1266289"/>
          </a:xfrm>
          <a:custGeom>
            <a:avLst/>
            <a:gdLst/>
            <a:ahLst/>
            <a:cxnLst/>
            <a:rect r="r" b="b" t="t" l="l"/>
            <a:pathLst>
              <a:path h="1266289" w="1266289">
                <a:moveTo>
                  <a:pt x="0" y="0"/>
                </a:moveTo>
                <a:lnTo>
                  <a:pt x="1266289" y="0"/>
                </a:lnTo>
                <a:lnTo>
                  <a:pt x="1266289" y="1266289"/>
                </a:lnTo>
                <a:lnTo>
                  <a:pt x="0" y="126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93075" y="2593714"/>
            <a:ext cx="4077648" cy="1967465"/>
          </a:xfrm>
          <a:custGeom>
            <a:avLst/>
            <a:gdLst/>
            <a:ahLst/>
            <a:cxnLst/>
            <a:rect r="r" b="b" t="t" l="l"/>
            <a:pathLst>
              <a:path h="1967465" w="4077648">
                <a:moveTo>
                  <a:pt x="0" y="0"/>
                </a:moveTo>
                <a:lnTo>
                  <a:pt x="4077648" y="0"/>
                </a:lnTo>
                <a:lnTo>
                  <a:pt x="4077648" y="1967465"/>
                </a:lnTo>
                <a:lnTo>
                  <a:pt x="0" y="19674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20544" y="5265948"/>
            <a:ext cx="3422711" cy="2832493"/>
          </a:xfrm>
          <a:custGeom>
            <a:avLst/>
            <a:gdLst/>
            <a:ahLst/>
            <a:cxnLst/>
            <a:rect r="r" b="b" t="t" l="l"/>
            <a:pathLst>
              <a:path h="2832493" w="3422711">
                <a:moveTo>
                  <a:pt x="0" y="0"/>
                </a:moveTo>
                <a:lnTo>
                  <a:pt x="3422710" y="0"/>
                </a:lnTo>
                <a:lnTo>
                  <a:pt x="3422710" y="2832493"/>
                </a:lnTo>
                <a:lnTo>
                  <a:pt x="0" y="28324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81460" y="759676"/>
            <a:ext cx="8839084" cy="1645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6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TUJUAN PEMBUATAN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9856" y="4091393"/>
            <a:ext cx="9709051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Melatih K</a:t>
            </a: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oordinasi Mata dan Tangan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Mengembangkan Keterampilan Kognitif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Memperkenalkan Konsep Dasar Computer Vision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352350" y="9938291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454537" y="8665528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122082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388187">
            <a:off x="3651576" y="-4246786"/>
            <a:ext cx="11051175" cy="19612070"/>
            <a:chOff x="0" y="0"/>
            <a:chExt cx="5790834" cy="10276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90834" cy="10276757"/>
            </a:xfrm>
            <a:custGeom>
              <a:avLst/>
              <a:gdLst/>
              <a:ahLst/>
              <a:cxnLst/>
              <a:rect r="r" b="b" t="t" l="l"/>
              <a:pathLst>
                <a:path h="10276757" w="5790834">
                  <a:moveTo>
                    <a:pt x="0" y="0"/>
                  </a:moveTo>
                  <a:lnTo>
                    <a:pt x="5790834" y="0"/>
                  </a:lnTo>
                  <a:lnTo>
                    <a:pt x="5790834" y="10276757"/>
                  </a:lnTo>
                  <a:lnTo>
                    <a:pt x="0" y="10276757"/>
                  </a:lnTo>
                  <a:close/>
                </a:path>
              </a:pathLst>
            </a:custGeom>
            <a:solidFill>
              <a:srgbClr val="FCF1A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790834" cy="10314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730" y="0"/>
            <a:ext cx="1201608" cy="1201608"/>
          </a:xfrm>
          <a:custGeom>
            <a:avLst/>
            <a:gdLst/>
            <a:ahLst/>
            <a:cxnLst/>
            <a:rect r="r" b="b" t="t" l="l"/>
            <a:pathLst>
              <a:path h="1201608" w="1201608">
                <a:moveTo>
                  <a:pt x="0" y="0"/>
                </a:moveTo>
                <a:lnTo>
                  <a:pt x="1201608" y="0"/>
                </a:lnTo>
                <a:lnTo>
                  <a:pt x="1201608" y="1201608"/>
                </a:lnTo>
                <a:lnTo>
                  <a:pt x="0" y="12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05082" y="6537328"/>
            <a:ext cx="9654218" cy="2720972"/>
          </a:xfrm>
          <a:custGeom>
            <a:avLst/>
            <a:gdLst/>
            <a:ahLst/>
            <a:cxnLst/>
            <a:rect r="r" b="b" t="t" l="l"/>
            <a:pathLst>
              <a:path h="2720972" w="9654218">
                <a:moveTo>
                  <a:pt x="0" y="0"/>
                </a:moveTo>
                <a:lnTo>
                  <a:pt x="9654218" y="0"/>
                </a:lnTo>
                <a:lnTo>
                  <a:pt x="9654218" y="2720972"/>
                </a:lnTo>
                <a:lnTo>
                  <a:pt x="0" y="272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27502" y="474279"/>
            <a:ext cx="5926543" cy="61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9"/>
              </a:lnSpc>
            </a:pPr>
            <a:r>
              <a:rPr lang="en-US" b="true" sz="45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KONSEP 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4534" y="1939371"/>
            <a:ext cx="12419708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OpenCV dan cvz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 untuk memproses input video dari kamera.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HandDetector untuk melihat dan membaca tangan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Pemrograman Berorientasi Objek (OOP) 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loop (score, start ,end)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tambah dan kurangi skor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723478" y="-305814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122683" y="-784536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282678" y="1201608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4" y="0"/>
                </a:lnTo>
                <a:lnTo>
                  <a:pt x="2010644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20788" y="8631219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95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388187">
            <a:off x="6512859" y="-4066190"/>
            <a:ext cx="5642192" cy="18648633"/>
            <a:chOff x="0" y="0"/>
            <a:chExt cx="2956518" cy="9771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6518" cy="9771914"/>
            </a:xfrm>
            <a:custGeom>
              <a:avLst/>
              <a:gdLst/>
              <a:ahLst/>
              <a:cxnLst/>
              <a:rect r="r" b="b" t="t" l="l"/>
              <a:pathLst>
                <a:path h="9771914" w="2956518">
                  <a:moveTo>
                    <a:pt x="0" y="0"/>
                  </a:moveTo>
                  <a:lnTo>
                    <a:pt x="2956518" y="0"/>
                  </a:lnTo>
                  <a:lnTo>
                    <a:pt x="2956518" y="9771914"/>
                  </a:lnTo>
                  <a:lnTo>
                    <a:pt x="0" y="977191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56518" cy="981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730" y="0"/>
            <a:ext cx="1201608" cy="1201608"/>
          </a:xfrm>
          <a:custGeom>
            <a:avLst/>
            <a:gdLst/>
            <a:ahLst/>
            <a:cxnLst/>
            <a:rect r="r" b="b" t="t" l="l"/>
            <a:pathLst>
              <a:path h="1201608" w="1201608">
                <a:moveTo>
                  <a:pt x="0" y="0"/>
                </a:moveTo>
                <a:lnTo>
                  <a:pt x="1201608" y="0"/>
                </a:lnTo>
                <a:lnTo>
                  <a:pt x="1201608" y="1201608"/>
                </a:lnTo>
                <a:lnTo>
                  <a:pt x="0" y="12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4534" y="3162300"/>
            <a:ext cx="16181422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DragRect</a:t>
            </a:r>
          </a:p>
          <a:p>
            <a:pPr algn="l" marL="1295400" indent="-431800" lvl="2">
              <a:lnSpc>
                <a:spcPts val="60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ungsi: Mewakili kotak warna yang bisa di-drag (digerakkan) oleh tangan pemain.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 TargetZone</a:t>
            </a:r>
          </a:p>
          <a:p>
            <a:pPr algn="l" marL="1295400" indent="-431800" lvl="2">
              <a:lnSpc>
                <a:spcPts val="6000"/>
              </a:lnSpc>
              <a:buFont typeface="Arial"/>
              <a:buChar char="⚬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Fungsi: Mewakili zona target tempat kotak warna harus dijatuhkan.</a:t>
            </a:r>
          </a:p>
          <a:p>
            <a:pPr algn="l">
              <a:lnSpc>
                <a:spcPts val="6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180728" y="1306383"/>
            <a:ext cx="5926543" cy="684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51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CLASS PENTING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65956" y="-611628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91629" y="9311396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1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8005" y="2505313"/>
            <a:ext cx="18666997" cy="5276374"/>
            <a:chOff x="0" y="0"/>
            <a:chExt cx="4916411" cy="13896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16411" cy="1389662"/>
            </a:xfrm>
            <a:custGeom>
              <a:avLst/>
              <a:gdLst/>
              <a:ahLst/>
              <a:cxnLst/>
              <a:rect r="r" b="b" t="t" l="l"/>
              <a:pathLst>
                <a:path h="1389662" w="4916411">
                  <a:moveTo>
                    <a:pt x="0" y="0"/>
                  </a:moveTo>
                  <a:lnTo>
                    <a:pt x="4916411" y="0"/>
                  </a:lnTo>
                  <a:lnTo>
                    <a:pt x="4916411" y="1389662"/>
                  </a:lnTo>
                  <a:lnTo>
                    <a:pt x="0" y="1389662"/>
                  </a:lnTo>
                  <a:close/>
                </a:path>
              </a:pathLst>
            </a:custGeom>
            <a:solidFill>
              <a:srgbClr val="F695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16411" cy="14277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07176" y="9026593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67105" y="254606"/>
            <a:ext cx="1266289" cy="1266289"/>
          </a:xfrm>
          <a:custGeom>
            <a:avLst/>
            <a:gdLst/>
            <a:ahLst/>
            <a:cxnLst/>
            <a:rect r="r" b="b" t="t" l="l"/>
            <a:pathLst>
              <a:path h="1266289" w="1266289">
                <a:moveTo>
                  <a:pt x="0" y="0"/>
                </a:moveTo>
                <a:lnTo>
                  <a:pt x="1266289" y="0"/>
                </a:lnTo>
                <a:lnTo>
                  <a:pt x="1266289" y="1266289"/>
                </a:lnTo>
                <a:lnTo>
                  <a:pt x="0" y="1266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35951" y="772797"/>
            <a:ext cx="8839084" cy="84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b="true" sz="630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LOGIKA GAME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0641" y="2530088"/>
            <a:ext cx="13911626" cy="539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Logika Permainan</a:t>
            </a:r>
          </a:p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dimulai saat tangan terdeteksi.</a:t>
            </a:r>
          </a:p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Pemain menggerakkan kotak warna menggunakan jari telunjuk.</a:t>
            </a:r>
          </a:p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Jika warna kotak dan target cocok, skor bertambah (+10).</a:t>
            </a:r>
          </a:p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Jika salah, skor di</a:t>
            </a: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kurangi (-5)dan ada efek visual.</a:t>
            </a:r>
          </a:p>
          <a:p>
            <a:pPr algn="just" marL="734069" indent="-367035" lvl="1">
              <a:lnSpc>
                <a:spcPts val="6596"/>
              </a:lnSpc>
              <a:buAutoNum type="arabicPeriod" startAt="1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Waktu permainan dibatasi (60 detik).</a:t>
            </a:r>
          </a:p>
          <a:p>
            <a:pPr algn="just">
              <a:lnSpc>
                <a:spcPts val="16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83563" y="9072287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95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388187">
            <a:off x="6512859" y="-4066190"/>
            <a:ext cx="5642192" cy="18648633"/>
            <a:chOff x="0" y="0"/>
            <a:chExt cx="2956518" cy="9771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56518" cy="9771914"/>
            </a:xfrm>
            <a:custGeom>
              <a:avLst/>
              <a:gdLst/>
              <a:ahLst/>
              <a:cxnLst/>
              <a:rect r="r" b="b" t="t" l="l"/>
              <a:pathLst>
                <a:path h="9771914" w="2956518">
                  <a:moveTo>
                    <a:pt x="0" y="0"/>
                  </a:moveTo>
                  <a:lnTo>
                    <a:pt x="2956518" y="0"/>
                  </a:lnTo>
                  <a:lnTo>
                    <a:pt x="2956518" y="9771914"/>
                  </a:lnTo>
                  <a:lnTo>
                    <a:pt x="0" y="9771914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56518" cy="9810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3730" y="0"/>
            <a:ext cx="1201608" cy="1201608"/>
          </a:xfrm>
          <a:custGeom>
            <a:avLst/>
            <a:gdLst/>
            <a:ahLst/>
            <a:cxnLst/>
            <a:rect r="r" b="b" t="t" l="l"/>
            <a:pathLst>
              <a:path h="1201608" w="1201608">
                <a:moveTo>
                  <a:pt x="0" y="0"/>
                </a:moveTo>
                <a:lnTo>
                  <a:pt x="1201608" y="0"/>
                </a:lnTo>
                <a:lnTo>
                  <a:pt x="1201608" y="1201608"/>
                </a:lnTo>
                <a:lnTo>
                  <a:pt x="0" y="12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4534" y="3162300"/>
            <a:ext cx="8464517" cy="449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Saran Pengemba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ngan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Menambahkan level dan tingkat kesulitan.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Menyimpan skor ke leaderboard.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Menambahkan suara atau musik latar.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Menambahkan sistem login user.</a:t>
            </a:r>
          </a:p>
          <a:p>
            <a:pPr algn="l">
              <a:lnSpc>
                <a:spcPts val="6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885197" y="1063386"/>
            <a:ext cx="6897517" cy="134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519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SARAN PENGEMBANGAN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65956" y="-611628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91629" y="9311396"/>
            <a:ext cx="2010645" cy="1813236"/>
          </a:xfrm>
          <a:custGeom>
            <a:avLst/>
            <a:gdLst/>
            <a:ahLst/>
            <a:cxnLst/>
            <a:rect r="r" b="b" t="t" l="l"/>
            <a:pathLst>
              <a:path h="1813236" w="2010645">
                <a:moveTo>
                  <a:pt x="0" y="0"/>
                </a:moveTo>
                <a:lnTo>
                  <a:pt x="2010645" y="0"/>
                </a:lnTo>
                <a:lnTo>
                  <a:pt x="2010645" y="1813236"/>
                </a:lnTo>
                <a:lnTo>
                  <a:pt x="0" y="18132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509" y="0"/>
            <a:ext cx="18727018" cy="10499613"/>
            <a:chOff x="0" y="0"/>
            <a:chExt cx="4932219" cy="27653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2219" cy="2765330"/>
            </a:xfrm>
            <a:custGeom>
              <a:avLst/>
              <a:gdLst/>
              <a:ahLst/>
              <a:cxnLst/>
              <a:rect r="r" b="b" t="t" l="l"/>
              <a:pathLst>
                <a:path h="2765330" w="4932219">
                  <a:moveTo>
                    <a:pt x="0" y="0"/>
                  </a:moveTo>
                  <a:lnTo>
                    <a:pt x="4932219" y="0"/>
                  </a:lnTo>
                  <a:lnTo>
                    <a:pt x="4932219" y="2765330"/>
                  </a:lnTo>
                  <a:lnTo>
                    <a:pt x="0" y="2765330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32219" cy="28034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328" y="47625"/>
            <a:ext cx="1201608" cy="1201608"/>
          </a:xfrm>
          <a:custGeom>
            <a:avLst/>
            <a:gdLst/>
            <a:ahLst/>
            <a:cxnLst/>
            <a:rect r="r" b="b" t="t" l="l"/>
            <a:pathLst>
              <a:path h="1201608" w="1201608">
                <a:moveTo>
                  <a:pt x="0" y="0"/>
                </a:moveTo>
                <a:lnTo>
                  <a:pt x="1201608" y="0"/>
                </a:lnTo>
                <a:lnTo>
                  <a:pt x="1201608" y="1201608"/>
                </a:lnTo>
                <a:lnTo>
                  <a:pt x="0" y="1201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167539">
            <a:off x="-1627799" y="720090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2582" y="4149580"/>
            <a:ext cx="11902836" cy="1512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23"/>
              </a:lnSpc>
            </a:pPr>
            <a:r>
              <a:rPr lang="en-US" b="true" sz="10870" spc="750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TERIMAKASIH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063793">
            <a:off x="15099785" y="-620815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034496">
            <a:off x="1872983" y="2661660"/>
            <a:ext cx="2086212" cy="2643818"/>
          </a:xfrm>
          <a:custGeom>
            <a:avLst/>
            <a:gdLst/>
            <a:ahLst/>
            <a:cxnLst/>
            <a:rect r="r" b="b" t="t" l="l"/>
            <a:pathLst>
              <a:path h="2643818" w="2086212">
                <a:moveTo>
                  <a:pt x="0" y="0"/>
                </a:moveTo>
                <a:lnTo>
                  <a:pt x="2086213" y="0"/>
                </a:lnTo>
                <a:lnTo>
                  <a:pt x="2086213" y="2643817"/>
                </a:lnTo>
                <a:lnTo>
                  <a:pt x="0" y="26438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56377">
            <a:off x="14406412" y="4746695"/>
            <a:ext cx="2086212" cy="2643818"/>
          </a:xfrm>
          <a:custGeom>
            <a:avLst/>
            <a:gdLst/>
            <a:ahLst/>
            <a:cxnLst/>
            <a:rect r="r" b="b" t="t" l="l"/>
            <a:pathLst>
              <a:path h="2643818" w="2086212">
                <a:moveTo>
                  <a:pt x="0" y="0"/>
                </a:moveTo>
                <a:lnTo>
                  <a:pt x="2086213" y="0"/>
                </a:lnTo>
                <a:lnTo>
                  <a:pt x="2086213" y="2643818"/>
                </a:lnTo>
                <a:lnTo>
                  <a:pt x="0" y="2643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DAGqfnSNHGE</dc:identifier>
  <dcterms:modified xsi:type="dcterms:W3CDTF">2011-08-01T06:04:30Z</dcterms:modified>
  <cp:revision>1</cp:revision>
  <dc:title>Copy of creative</dc:title>
</cp:coreProperties>
</file>