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729A-F7A0-4FBE-B225-1D9133657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F77-22D4-4AB8-8868-828B8F0F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729A-F7A0-4FBE-B225-1D9133657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F77-22D4-4AB8-8868-828B8F0F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729A-F7A0-4FBE-B225-1D9133657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F77-22D4-4AB8-8868-828B8F0F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6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729A-F7A0-4FBE-B225-1D9133657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F77-22D4-4AB8-8868-828B8F0F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729A-F7A0-4FBE-B225-1D9133657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F77-22D4-4AB8-8868-828B8F0F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729A-F7A0-4FBE-B225-1D9133657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F77-22D4-4AB8-8868-828B8F0F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729A-F7A0-4FBE-B225-1D9133657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F77-22D4-4AB8-8868-828B8F0F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729A-F7A0-4FBE-B225-1D9133657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F77-22D4-4AB8-8868-828B8F0F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729A-F7A0-4FBE-B225-1D9133657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F77-22D4-4AB8-8868-828B8F0F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5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729A-F7A0-4FBE-B225-1D9133657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F77-22D4-4AB8-8868-828B8F0F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729A-F7A0-4FBE-B225-1D9133657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5F77-22D4-4AB8-8868-828B8F0F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4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729A-F7A0-4FBE-B225-1D9133657B4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5F77-22D4-4AB8-8868-828B8F0FE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65760"/>
            <a:ext cx="10842171" cy="579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77" y="123236"/>
            <a:ext cx="9568170" cy="60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9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87" y="535577"/>
            <a:ext cx="6162675" cy="5055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43" y="1314291"/>
            <a:ext cx="5500348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0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RAFIF FAVIAN</dc:creator>
  <cp:lastModifiedBy>RAFIF FAVIAN</cp:lastModifiedBy>
  <cp:revision>2</cp:revision>
  <dcterms:created xsi:type="dcterms:W3CDTF">2019-07-29T03:23:52Z</dcterms:created>
  <dcterms:modified xsi:type="dcterms:W3CDTF">2019-07-29T03:25:04Z</dcterms:modified>
</cp:coreProperties>
</file>