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2"/>
  </p:notesMasterIdLst>
  <p:sldIdLst>
    <p:sldId id="256" r:id="rId2"/>
    <p:sldId id="312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21" r:id="rId14"/>
    <p:sldId id="319" r:id="rId15"/>
    <p:sldId id="320" r:id="rId16"/>
    <p:sldId id="341" r:id="rId17"/>
    <p:sldId id="342" r:id="rId18"/>
    <p:sldId id="343" r:id="rId19"/>
    <p:sldId id="274" r:id="rId20"/>
    <p:sldId id="275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mpact" panose="020B0806030902050204" pitchFamily="34" charset="0"/>
      <p:regular r:id="rId27"/>
    </p:embeddedFont>
    <p:embeddedFont>
      <p:font typeface="Libre Baskerville" panose="02000000000000000000" pitchFamily="2" charset="0"/>
      <p:regular r:id="rId28"/>
      <p:bold r:id="rId29"/>
      <p: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Baru">
  <p:cSld name="Theme Bar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>
            <a:hlinkClick r:id="" action="ppaction://hlinkshowjump?jump=previousslide"/>
          </p:cNvPr>
          <p:cNvSpPr/>
          <p:nvPr/>
        </p:nvSpPr>
        <p:spPr>
          <a:xfrm flipH="1">
            <a:off x="76990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30" name="Google Shape;30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31" name="Google Shape;31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C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">
            <a:hlinkClick r:id="" action="ppaction://hlinkshowjump?jump=previousslide"/>
          </p:cNvPr>
          <p:cNvSpPr/>
          <p:nvPr/>
        </p:nvSpPr>
        <p:spPr>
          <a:xfrm flipH="1">
            <a:off x="76962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990600" y="990600"/>
            <a:ext cx="67818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gongoding.com/web/php/dasar/tipe-data-dan-variab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Operator &amp; Operand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05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539C6C-DE67-A9E3-53B2-4B3E693AB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956781"/>
            <a:ext cx="8305800" cy="1044388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 di conditional expressions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5D6D-CF3B-62E5-CD2B-C83F67C5B0B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Relational Operator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D2CB3-EA28-3139-1A8D-ADA7C179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46" y="1218239"/>
            <a:ext cx="6464560" cy="37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7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BB6827-BECD-3116-EB6A-60FC6E00C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operator symbols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7D86-1763-3E36-6AB4-B2D0CDA99F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Logical Operator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D3130-A692-FFB5-9F54-4023F810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48" y="1878386"/>
            <a:ext cx="5378380" cy="23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58F216-2511-2B6F-59D5-4B939653D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4484-CBDB-778E-E748-62EE6371CA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Logical Operator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6C6CC-A9A0-89B4-EF49-8AC9A55F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70" y="1417708"/>
            <a:ext cx="7880460" cy="27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D56A60-27AC-BFDC-EE4B-6D446E3B10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2706" y="3189430"/>
            <a:ext cx="7088275" cy="690563"/>
          </a:xfrm>
        </p:spPr>
        <p:txBody>
          <a:bodyPr/>
          <a:lstStyle/>
          <a:p>
            <a:pPr algn="ctr"/>
            <a:r>
              <a:rPr lang="en-US" dirty="0"/>
              <a:t>LATIHAN 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836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601D13-C3E4-AFE9-632E-66E48571E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ED30-B5BA-3B46-E292-A8538C34D8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 Program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EDB5D-0A2E-C6F3-C064-19E69534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18" y="990600"/>
            <a:ext cx="8166650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24E4B-D0AF-48D4-DA46-12176776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22" y="3376276"/>
            <a:ext cx="5971980" cy="21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4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637FA-5613-9719-3EEA-79508BC74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2D6C-BAA0-7C75-DD8B-0A8A3B29FC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Latihancheckdata.php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4D5C9-BCAE-E6C6-FD65-F1E08C75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4" y="1058724"/>
            <a:ext cx="8900931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846D2-3220-80DE-24C3-A72F1E8B7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77E0E-2A27-7E53-EAAB-DA90812A239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Latihancheckdata.php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D67EC-0BD1-132F-73DA-C3233046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471"/>
            <a:ext cx="9144000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8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0DA3D5-9A2B-2E8E-ECDE-1857CEFF1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63C1-5BBF-AD47-6740-D6D2CD6B9F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Checkoperator.php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81D3E-89BC-BE9B-7245-EEC1AA5C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51" y="1085190"/>
            <a:ext cx="6988146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7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0DA3D5-9A2B-2E8E-ECDE-1857CEFF1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63C1-5BBF-AD47-6740-D6D2CD6B9F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Checkoperator.php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95CC8-8C9E-48F0-E032-805342B9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32" y="1104487"/>
            <a:ext cx="6233700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https://jagongoding.com/web/php/dasar/tipe-data-dan-variabel/</a:t>
            </a: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https://www.duniailkom.com/tutorial-belajar-php-cara-pengecekan-tipe-data-argumen-untuk-fungsi-php/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25596F-2159-54DF-0DE5-75924B30A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 is a symbol to process values in result for a new value</a:t>
            </a:r>
          </a:p>
          <a:p>
            <a:r>
              <a:rPr lang="en-US" dirty="0"/>
              <a:t>Operand is part which specifies what data is to be manipulated or operated on</a:t>
            </a:r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AA6B-96D7-2467-3CC4-E6314D468AE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Perkenalan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917EE-13CB-BCBA-5B1E-4849F747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" y="3478305"/>
            <a:ext cx="9149235" cy="15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A9B7E1-3A38-E4BE-2C64-07064C867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  <a:p>
            <a:r>
              <a:rPr lang="en-US" dirty="0"/>
              <a:t>Arithmetic Operator</a:t>
            </a:r>
          </a:p>
          <a:p>
            <a:r>
              <a:rPr lang="en-US" dirty="0"/>
              <a:t>Relational Operator</a:t>
            </a:r>
          </a:p>
          <a:p>
            <a:r>
              <a:rPr lang="en-US" dirty="0"/>
              <a:t>Logical Operator</a:t>
            </a:r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3C7F8-3651-06FD-3291-877F45902B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Type Operator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616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C3782-2AA0-42BA-E8C8-2477F7F1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305800" cy="1259541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variable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88AD-1D3E-A47A-9C8B-9E191A94E98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DDDD6-03ED-A011-7475-35CC9D52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74" y="2250141"/>
            <a:ext cx="5464813" cy="9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6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791F6-B7B1-5D01-FD8C-36F453440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X = 2              //</a:t>
            </a:r>
            <a:r>
              <a:rPr lang="en-US" dirty="0" err="1"/>
              <a:t>contanta</a:t>
            </a:r>
            <a:endParaRPr lang="en-US" dirty="0"/>
          </a:p>
          <a:p>
            <a:pPr lvl="1"/>
            <a:r>
              <a:rPr lang="en-US" dirty="0"/>
              <a:t>X = y              //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variable lain</a:t>
            </a:r>
          </a:p>
          <a:p>
            <a:pPr lvl="1"/>
            <a:r>
              <a:rPr lang="en-US" dirty="0"/>
              <a:t>X  = 2 * y       //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(</a:t>
            </a:r>
            <a:r>
              <a:rPr lang="en-US" dirty="0" err="1"/>
              <a:t>rumus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 = sin (y)      //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ID" dirty="0"/>
              <a:t>Int x = 7/2      // result 3 not 3.5</a:t>
            </a:r>
          </a:p>
          <a:p>
            <a:r>
              <a:rPr lang="en-ID" dirty="0"/>
              <a:t>float y = 7/2  // result 3.5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7A13-70EE-1495-F836-09E78A3E61B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67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70312-76A2-CE54-0F59-C7D4A41D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C2A4-0F8E-F731-0FD1-0B3DB7FD1B3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0AF6D-E03E-4730-144D-2D3F5C18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3" y="1155904"/>
            <a:ext cx="7191243" cy="42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89C3FB-4AA6-F0D3-2DC9-E4AD81ACB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C8CC-B753-BF5A-03C3-C5122827C1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DF9BB-9A8C-96E9-6211-3471B58F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5" y="1390579"/>
            <a:ext cx="8444317" cy="42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DD0A5D-ADC5-F33C-4F0B-FAF1803FD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4E252-F234-64D9-D854-EA1DF73160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622BC-DBD1-1D6E-DA9E-BF6B5BB3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93" y="2276672"/>
            <a:ext cx="6982805" cy="27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9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2E0A98-72EC-9149-881F-877544E17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D021F-D463-4696-4557-F495CEC758B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13B3E-7F18-0AF1-5AFC-BB196180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47" y="1448732"/>
            <a:ext cx="5713560" cy="1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890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216</Words>
  <Application>Microsoft Office PowerPoint</Application>
  <PresentationFormat>On-screen Show (4:3)</PresentationFormat>
  <Paragraphs>53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Libre Baskerville</vt:lpstr>
      <vt:lpstr>Arial</vt:lpstr>
      <vt:lpstr>Calibri</vt:lpstr>
      <vt:lpstr>Tahoma</vt:lpstr>
      <vt:lpstr>Impact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12</cp:revision>
  <dcterms:modified xsi:type="dcterms:W3CDTF">2022-10-01T06:24:58Z</dcterms:modified>
</cp:coreProperties>
</file>