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342" r:id="rId3"/>
    <p:sldId id="368" r:id="rId4"/>
    <p:sldId id="369" r:id="rId5"/>
    <p:sldId id="370" r:id="rId6"/>
    <p:sldId id="371" r:id="rId7"/>
    <p:sldId id="373" r:id="rId8"/>
    <p:sldId id="372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274" r:id="rId17"/>
    <p:sldId id="275" r:id="rId18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Pengenalan</a:t>
            </a:r>
            <a:r>
              <a:rPr lang="en-US" sz="2000" dirty="0"/>
              <a:t> Function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09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096E2-0A92-9BCC-C0CE-0EFB6C6ED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741B-2AD3-DE0D-4050-EF72B6D9B2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E7339-3F24-F233-477D-FD06E9C3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623"/>
            <a:ext cx="9144000" cy="4932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A96EA-6CCE-3FC1-65E8-81D34A5F4108}"/>
              </a:ext>
            </a:extLst>
          </p:cNvPr>
          <p:cNvSpPr txBox="1"/>
          <p:nvPr/>
        </p:nvSpPr>
        <p:spPr>
          <a:xfrm>
            <a:off x="5271795" y="1247177"/>
            <a:ext cx="319107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parameter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DC79C1-1587-BC3A-8141-471B2D3D7D27}"/>
              </a:ext>
            </a:extLst>
          </p:cNvPr>
          <p:cNvCxnSpPr>
            <a:stCxn id="6" idx="2"/>
          </p:cNvCxnSpPr>
          <p:nvPr/>
        </p:nvCxnSpPr>
        <p:spPr>
          <a:xfrm flipH="1">
            <a:off x="3928188" y="1770397"/>
            <a:ext cx="2939142" cy="90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AA27FC-0BC0-981E-CB81-73B15CE18839}"/>
              </a:ext>
            </a:extLst>
          </p:cNvPr>
          <p:cNvCxnSpPr/>
          <p:nvPr/>
        </p:nvCxnSpPr>
        <p:spPr>
          <a:xfrm flipH="1">
            <a:off x="5449078" y="1770397"/>
            <a:ext cx="1408922" cy="92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8293D8-E6F5-4CBC-C3B5-B773BA0DA44D}"/>
              </a:ext>
            </a:extLst>
          </p:cNvPr>
          <p:cNvSpPr txBox="1"/>
          <p:nvPr/>
        </p:nvSpPr>
        <p:spPr>
          <a:xfrm>
            <a:off x="5495730" y="4702614"/>
            <a:ext cx="319107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paramater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9CE9F-4856-585B-C1AF-B06D74E9411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312367" y="4856502"/>
            <a:ext cx="2183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055004-1B22-C16E-C70D-793AE446A16C}"/>
              </a:ext>
            </a:extLst>
          </p:cNvPr>
          <p:cNvCxnSpPr>
            <a:stCxn id="11" idx="1"/>
          </p:cNvCxnSpPr>
          <p:nvPr/>
        </p:nvCxnSpPr>
        <p:spPr>
          <a:xfrm flipH="1">
            <a:off x="3545633" y="4856503"/>
            <a:ext cx="195009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FB6B4E-0D35-14A2-55CD-342297B6F21E}"/>
              </a:ext>
            </a:extLst>
          </p:cNvPr>
          <p:cNvCxnSpPr>
            <a:stCxn id="11" idx="1"/>
          </p:cNvCxnSpPr>
          <p:nvPr/>
        </p:nvCxnSpPr>
        <p:spPr>
          <a:xfrm flipH="1">
            <a:off x="3648271" y="4856503"/>
            <a:ext cx="1847459" cy="33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6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DD0BF-22C1-2081-63F3-F246A4250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 3 :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0600A-3E67-74B4-5AE9-B34D106D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14400"/>
            <a:ext cx="5486451" cy="1614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526F7-9670-ADD1-7E18-D51479BF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02" y="2811726"/>
            <a:ext cx="5310904" cy="16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9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28EA98-9B53-B590-2D73-42967BC3C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Latihanfungsi3.php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F82D-1634-E214-0B05-8BF191DB0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560A1-ADEE-6967-CF9E-D36AAA86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766"/>
            <a:ext cx="9144000" cy="54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36EBA9-BE8D-C51F-0E48-4A336F737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Jawabanfungsi3.php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4C6D-6B3D-3A63-9923-69548EB1F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F4653-A404-C98D-2515-6ABEACC6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4" y="1055500"/>
            <a:ext cx="7344202" cy="5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6201E-9A2B-8564-4B5F-38232426C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7BD2D-CF63-38F0-D8FB-E3BCC5947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45D7F-4328-3B89-7855-41E2CC2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4" y="1161502"/>
            <a:ext cx="8587814" cy="45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5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9A50D-2D72-D1B2-FAAD-EB819C8A0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6A20-A97F-5299-0CEE-C1BB30ED16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A9470-6706-FBBE-0D39-D7E29795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2742"/>
            <a:ext cx="8705153" cy="33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https://www.petanikode.com/php-prosedur-fungsi/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https://smartdevtala.com/artikel/detail/pengertian-fungsi-function-di-php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https://www.babastudio.com/blog/Mengenal-Fungsi-dan-Prosedur-php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/>
              <a:t>Definisi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/>
              <a:t>intruksi</a:t>
            </a:r>
            <a:r>
              <a:rPr lang="en-US" sz="2400" dirty="0"/>
              <a:t> yang </a:t>
            </a:r>
            <a:r>
              <a:rPr lang="en-US" sz="2400" dirty="0" err="1"/>
              <a:t>dibungkus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dan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berulang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di </a:t>
            </a:r>
            <a:r>
              <a:rPr lang="en-US" sz="2400" dirty="0" err="1"/>
              <a:t>dalamnya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yang di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mempersingkat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di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di </a:t>
            </a:r>
            <a:r>
              <a:rPr lang="en-US" sz="2400" dirty="0" err="1"/>
              <a:t>panggil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program.</a:t>
            </a:r>
          </a:p>
          <a:p>
            <a:endParaRPr lang="en-US" sz="2400" dirty="0"/>
          </a:p>
          <a:p>
            <a:r>
              <a:rPr lang="id-ID" sz="2400" dirty="0"/>
              <a:t>Fungsi adalah suatu kumpulan blok kode, yang menerima suatu </a:t>
            </a:r>
            <a:r>
              <a:rPr lang="id-ID" sz="2400" dirty="0" err="1"/>
              <a:t>inputan</a:t>
            </a:r>
            <a:r>
              <a:rPr lang="id-ID" sz="2400" dirty="0"/>
              <a:t>, melakukan satu tugas tertentu, dan secara opsional ia bisa mengembalikan suatu nilai.</a:t>
            </a:r>
          </a:p>
        </p:txBody>
      </p:sp>
    </p:spTree>
    <p:extLst>
      <p:ext uri="{BB962C8B-B14F-4D97-AF65-F5344CB8AC3E}">
        <p14:creationId xmlns:p14="http://schemas.microsoft.com/office/powerpoint/2010/main" val="223777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E6633-F2F9-6EAC-E98C-03AB6300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D1CE-6281-6E78-18D1-843A4FF1B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.</a:t>
            </a:r>
          </a:p>
          <a:p>
            <a:pPr marL="354013" lvl="4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tertentu</a:t>
            </a:r>
            <a:r>
              <a:rPr lang="en-US" sz="2000" dirty="0"/>
              <a:t>, di mana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mempresentasikan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dikirim</a:t>
            </a:r>
            <a:r>
              <a:rPr lang="en-US" sz="2000" dirty="0"/>
              <a:t>.</a:t>
            </a:r>
          </a:p>
          <a:p>
            <a:pPr marL="354013" lvl="4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juga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parameter</a:t>
            </a:r>
          </a:p>
          <a:p>
            <a:pPr marL="354013" lvl="1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dengan</a:t>
            </a:r>
            <a:r>
              <a:rPr lang="en-US" sz="2000" dirty="0"/>
              <a:t> variable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proses yang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endParaRPr lang="en-US" sz="2000" dirty="0"/>
          </a:p>
          <a:p>
            <a:pPr marL="447675" lvl="1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balikan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selanjutnya</a:t>
            </a:r>
            <a:r>
              <a:rPr lang="en-US" sz="2000" dirty="0"/>
              <a:t>.</a:t>
            </a:r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834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0C3BF-0E9A-AE25-E8D0-E6E1DD64D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Penulisan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9004-4D58-02E7-A9F4-38EF0C88A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en-ID" sz="2400" dirty="0"/>
              <a:t>&lt;?</a:t>
            </a:r>
            <a:r>
              <a:rPr lang="en-ID" sz="2400" dirty="0" err="1"/>
              <a:t>php</a:t>
            </a:r>
            <a:endParaRPr lang="en-ID" sz="2400" dirty="0"/>
          </a:p>
          <a:p>
            <a:endParaRPr lang="en-ID" sz="2400" dirty="0"/>
          </a:p>
          <a:p>
            <a:r>
              <a:rPr lang="en-ID" sz="2400" dirty="0"/>
              <a:t>function </a:t>
            </a:r>
            <a:r>
              <a:rPr lang="en-ID" sz="2400" dirty="0" err="1"/>
              <a:t>NamaFungsi</a:t>
            </a:r>
            <a:r>
              <a:rPr lang="en-ID" sz="2400" dirty="0"/>
              <a:t>(daftar-parameter = null){</a:t>
            </a:r>
          </a:p>
          <a:p>
            <a:r>
              <a:rPr lang="en-ID" sz="2400" dirty="0"/>
              <a:t>	statemen;</a:t>
            </a:r>
          </a:p>
          <a:p>
            <a:r>
              <a:rPr lang="en-ID" sz="2400" dirty="0"/>
              <a:t>	...</a:t>
            </a:r>
          </a:p>
          <a:p>
            <a:r>
              <a:rPr lang="en-ID" sz="2400" dirty="0"/>
              <a:t>	return [</a:t>
            </a:r>
            <a:r>
              <a:rPr lang="en-ID" sz="2400" dirty="0" err="1"/>
              <a:t>ekspresi</a:t>
            </a:r>
            <a:r>
              <a:rPr lang="en-ID" sz="2400" dirty="0"/>
              <a:t>]; //optional</a:t>
            </a:r>
          </a:p>
          <a:p>
            <a:r>
              <a:rPr lang="en-ID" sz="2400" dirty="0"/>
              <a:t>}</a:t>
            </a:r>
          </a:p>
          <a:p>
            <a:r>
              <a:rPr lang="en-ID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892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4BDF05-7183-4700-1652-183F21FAD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828-46A8-0EA7-360B-42A8EE9A9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,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variable, yang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)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bawaan</a:t>
            </a:r>
            <a:r>
              <a:rPr lang="en-US" sz="2400" dirty="0"/>
              <a:t> 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var_dump</a:t>
            </a:r>
            <a:r>
              <a:rPr lang="en-US" sz="2400" dirty="0"/>
              <a:t>, empty, count, dan lain-lain.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Dan juga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catatan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 kali.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669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86695-2E3D-8918-FFCA-1E6272EEF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Pemanggilan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257AD-DDAC-0AAE-3961-DA6607E2E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en-US" sz="2400" dirty="0"/>
              <a:t>Cara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fungsinya</a:t>
            </a:r>
            <a:r>
              <a:rPr lang="en-US" sz="2400" dirty="0"/>
              <a:t> (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function) dan </a:t>
            </a:r>
            <a:r>
              <a:rPr lang="en-US" sz="2400" dirty="0" err="1"/>
              <a:t>diikuti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() (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buka</a:t>
            </a:r>
            <a:r>
              <a:rPr lang="en-US" sz="2400" dirty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</a:t>
            </a:r>
            <a:r>
              <a:rPr lang="en-US" sz="2400" dirty="0" err="1"/>
              <a:t>tutup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nama_fungsi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?&gt;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56576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 1</a:t>
            </a:r>
            <a:r>
              <a:rPr lang="id-ID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73301-0C89-BB2F-76C9-2CB874FA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3" y="1793525"/>
            <a:ext cx="6613848" cy="380503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3C5E750-600E-26E8-0E2B-743483599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953" y="990896"/>
            <a:ext cx="8305800" cy="954636"/>
          </a:xfrm>
        </p:spPr>
        <p:txBody>
          <a:bodyPr/>
          <a:lstStyle/>
          <a:p>
            <a:r>
              <a:rPr lang="en-US" sz="3600" dirty="0" err="1"/>
              <a:t>Fungsi</a:t>
            </a:r>
            <a:r>
              <a:rPr lang="en-US" sz="3600" dirty="0"/>
              <a:t> yang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mempunyai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balik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486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4BC7A2-C085-9B03-2693-FE815FA3D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DFBA-75EB-6D94-4242-F0A37256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6670"/>
            <a:ext cx="6776555" cy="5624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4903F-70DE-97A6-E35D-7ABCE10E18F2}"/>
              </a:ext>
            </a:extLst>
          </p:cNvPr>
          <p:cNvSpPr txBox="1"/>
          <p:nvPr/>
        </p:nvSpPr>
        <p:spPr>
          <a:xfrm>
            <a:off x="6997959" y="1744824"/>
            <a:ext cx="1765041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tanpa</a:t>
            </a:r>
            <a:r>
              <a:rPr lang="en-US" dirty="0"/>
              <a:t> parameter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B14EA-97C1-FA67-6942-0E794816BC8C}"/>
              </a:ext>
            </a:extLst>
          </p:cNvPr>
          <p:cNvSpPr txBox="1"/>
          <p:nvPr/>
        </p:nvSpPr>
        <p:spPr>
          <a:xfrm>
            <a:off x="6997958" y="3218646"/>
            <a:ext cx="176504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BE0D8-3090-E1D5-BAFD-B956C14B1B0F}"/>
              </a:ext>
            </a:extLst>
          </p:cNvPr>
          <p:cNvCxnSpPr>
            <a:stCxn id="7" idx="1"/>
          </p:cNvCxnSpPr>
          <p:nvPr/>
        </p:nvCxnSpPr>
        <p:spPr>
          <a:xfrm flipH="1">
            <a:off x="4161453" y="3372535"/>
            <a:ext cx="2836505" cy="56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F712E-4F07-9EB1-072B-352E6B1FE86A}"/>
              </a:ext>
            </a:extLst>
          </p:cNvPr>
          <p:cNvCxnSpPr>
            <a:stCxn id="6" idx="1"/>
          </p:cNvCxnSpPr>
          <p:nvPr/>
        </p:nvCxnSpPr>
        <p:spPr>
          <a:xfrm flipH="1">
            <a:off x="4572000" y="2221878"/>
            <a:ext cx="2425959" cy="45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5CC5C7-D711-C644-95B5-36EEE39EF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E675-9349-161D-1C4D-841EE99A60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9498"/>
            <a:ext cx="8305800" cy="4800600"/>
          </a:xfrm>
        </p:spPr>
        <p:txBody>
          <a:bodyPr/>
          <a:lstStyle/>
          <a:p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parameter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CA0CC-1C45-B3AD-E328-87550114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368"/>
            <a:ext cx="7641771" cy="50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253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417</Words>
  <Application>Microsoft Office PowerPoint</Application>
  <PresentationFormat>On-screen Show (4:3)</PresentationFormat>
  <Paragraphs>69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Impact</vt:lpstr>
      <vt:lpstr>Tahoma</vt:lpstr>
      <vt:lpstr>Calibri</vt:lpstr>
      <vt:lpstr>Libre Baskerville</vt:lpstr>
      <vt:lpstr>Baskerville Old Face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21</cp:revision>
  <dcterms:modified xsi:type="dcterms:W3CDTF">2022-11-12T03:38:58Z</dcterms:modified>
</cp:coreProperties>
</file>