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7"/>
  </p:notesMasterIdLst>
  <p:sldIdLst>
    <p:sldId id="256" r:id="rId2"/>
    <p:sldId id="342" r:id="rId3"/>
    <p:sldId id="368" r:id="rId4"/>
    <p:sldId id="383" r:id="rId5"/>
    <p:sldId id="381" r:id="rId6"/>
    <p:sldId id="382" r:id="rId7"/>
    <p:sldId id="384" r:id="rId8"/>
    <p:sldId id="385" r:id="rId9"/>
    <p:sldId id="369" r:id="rId10"/>
    <p:sldId id="386" r:id="rId11"/>
    <p:sldId id="387" r:id="rId12"/>
    <p:sldId id="388" r:id="rId13"/>
    <p:sldId id="389" r:id="rId14"/>
    <p:sldId id="274" r:id="rId15"/>
    <p:sldId id="275" r:id="rId16"/>
  </p:sldIdLst>
  <p:sldSz cx="9144000" cy="6858000" type="screen4x3"/>
  <p:notesSz cx="6858000" cy="9144000"/>
  <p:embeddedFontLst>
    <p:embeddedFont>
      <p:font typeface="Baskerville Old Face" panose="02020602080505020303" pitchFamily="18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mpact" panose="020B0806030902050204" pitchFamily="34" charset="0"/>
      <p:regular r:id="rId23"/>
    </p:embeddedFont>
    <p:embeddedFont>
      <p:font typeface="Libre Baskerville" panose="02000000000000000000" pitchFamily="2" charset="0"/>
      <p:regular r:id="rId24"/>
      <p:bold r:id="rId25"/>
      <p: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">
  <p:cSld name="Judul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4"/>
          </p:nvPr>
        </p:nvSpPr>
        <p:spPr>
          <a:xfrm>
            <a:off x="2238375" y="45720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3" name="Google Shape;23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cxnSp>
        <p:nvCxnSpPr>
          <p:cNvPr id="26" name="Google Shape;26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ftar Pustaka">
  <p:cSld name="Daftar Pustak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Daftar Pustaka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4">
            <a:hlinkClick r:id="" action="ppaction://hlinkshowjump?jump=previousslide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42" name="Google Shape;42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44" name="Google Shape;44;p4">
            <a:hlinkClick r:id="" action="ppaction://hlinkshowjump?jump=previousslide"/>
          </p:cNvPr>
          <p:cNvSpPr/>
          <p:nvPr/>
        </p:nvSpPr>
        <p:spPr>
          <a:xfrm flipH="1">
            <a:off x="77724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1063360" y="990600"/>
            <a:ext cx="69342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nutup">
  <p:cSld name="Penutup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2133600" y="2998125"/>
            <a:ext cx="5209309" cy="158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51;p5"/>
          <p:cNvSpPr txBox="1"/>
          <p:nvPr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Terima Kasih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56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ackground patter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3745" y="0"/>
            <a:ext cx="9296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6830" y="228600"/>
            <a:ext cx="1083425" cy="84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53745" y="0"/>
            <a:ext cx="1473075" cy="33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53745" y="5907914"/>
            <a:ext cx="9144000" cy="9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3745" y="0"/>
            <a:ext cx="1272945" cy="2925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elasprogrammer.com/contoh-algoritma-sekuensi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dirty="0"/>
              <a:t>ALGORITMA &amp; PEMOGRAMAN</a:t>
            </a:r>
            <a:endParaRPr dirty="0"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3752850" y="3874477"/>
            <a:ext cx="50863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Rekursif</a:t>
            </a:r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3752850" y="5257800"/>
            <a:ext cx="5086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Hariesa Budi Prabowo, ST, MM</a:t>
            </a:r>
            <a:endParaRPr/>
          </a:p>
        </p:txBody>
      </p:sp>
      <p:sp>
        <p:nvSpPr>
          <p:cNvPr id="59" name="Google Shape;59;p6"/>
          <p:cNvSpPr>
            <a:spLocks noGrp="1"/>
          </p:cNvSpPr>
          <p:nvPr>
            <p:ph type="pic" idx="4"/>
          </p:nvPr>
        </p:nvSpPr>
        <p:spPr>
          <a:xfrm>
            <a:off x="2209800" y="41148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60" name="Google Shape;60;p6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en-US" dirty="0"/>
              <a:t>10</a:t>
            </a:r>
            <a:endParaRPr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Fakultas Ilmu Komputer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Sistem Informasi</a:t>
            </a:r>
            <a:endParaRPr/>
          </a:p>
        </p:txBody>
      </p:sp>
      <p:sp>
        <p:nvSpPr>
          <p:cNvPr id="63" name="Google Shape;63;p6">
            <a:hlinkClick r:id="" action="ppaction://hlinkshowjump?jump=nextslide"/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Pembuka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Daftar Pustaka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>
            <a:hlinkClick r:id="" action="ppaction://hlinkshowjump?jump=lastslide"/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Akhiri Presentasi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D9C6AD-5994-35E0-3AB1-DD3222973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Latihan 3 : </a:t>
            </a:r>
            <a:r>
              <a:rPr lang="en-US" dirty="0" err="1"/>
              <a:t>Membuat</a:t>
            </a:r>
            <a:r>
              <a:rPr lang="en-US" dirty="0"/>
              <a:t> Menu </a:t>
            </a:r>
            <a:r>
              <a:rPr lang="en-US" dirty="0" err="1"/>
              <a:t>dari</a:t>
            </a:r>
            <a:r>
              <a:rPr lang="en-US" dirty="0"/>
              <a:t> Array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F8A3B-0923-77A8-557E-4703DFE4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7" y="1397688"/>
            <a:ext cx="6688478" cy="43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4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DCE775-0A32-1F73-1C17-C9E20A8E7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Latihanrekursif2.php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CDA8A-8AF6-F04B-DCD0-7B1CFDCE3D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C26FC-8B6B-DECB-AF46-B84E5583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123290"/>
            <a:ext cx="6903189" cy="40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0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1BFC84-3067-8785-BE86-7CC8FB007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FACC-47E7-08F4-1F39-03E9275F49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7BB6F-564F-56F9-E3A9-0B6682C0C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77" y="87340"/>
            <a:ext cx="4470101" cy="67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3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238E9A-E46D-9229-2C83-E4C1480DD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EE777-9948-43DF-D0B9-97B6B9098F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55335-94D6-79DD-F2AD-163EA5A8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81" y="1683839"/>
            <a:ext cx="6141285" cy="11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52400" y="1533427"/>
            <a:ext cx="84582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D" sz="1800" b="0" i="0" u="none" strike="noStrike" baseline="0" dirty="0"/>
          </a:p>
          <a:p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Harwikaya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dkk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Dasar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Pemrograman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Penerbit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 Andi, 2017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Kjell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Backman, Structured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Programmming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with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c++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2012 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Internet :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https://www.petanikode.com/php-prosedur-fungsi/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https://smartdevtala.com/artikel/detail/pengertian-fungsi-function-di-php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https://jagongoding.com/web/php/dasar/fungsi/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https://www.babastudio.com/blog/Mengenal-Fungsi-dan-Prosedur-php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err="1"/>
              <a:t>Definisi</a:t>
            </a:r>
            <a:endParaRPr lang="id-ID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rekursif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pengeksekusian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di mana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terpenuhi</a:t>
            </a:r>
            <a:r>
              <a:rPr lang="en-US" sz="2400" dirty="0"/>
              <a:t> dan </a:t>
            </a:r>
            <a:r>
              <a:rPr lang="en-US" sz="2400" dirty="0" err="1"/>
              <a:t>berhenti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3777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4E6633-F2F9-6EAC-E98C-03AB63004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D1CE-6281-6E78-18D1-843A4FF1B1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r>
              <a:rPr lang="en-US" sz="2000" dirty="0" err="1"/>
              <a:t>Hati-hati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pendeklarasian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rekrusif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Batasan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menyebabkan</a:t>
            </a:r>
            <a:r>
              <a:rPr lang="en-US" sz="2000" dirty="0"/>
              <a:t> program </a:t>
            </a:r>
            <a:r>
              <a:rPr lang="en-US" sz="2000" dirty="0" err="1"/>
              <a:t>menjadi</a:t>
            </a:r>
            <a:r>
              <a:rPr lang="en-US" sz="2000" dirty="0"/>
              <a:t> bugs</a:t>
            </a:r>
          </a:p>
          <a:p>
            <a:pPr marL="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2000" dirty="0"/>
          </a:p>
          <a:p>
            <a:pPr marL="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5834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8B6599-C7F0-37D9-C3F4-4F0B9B452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Pendeklarian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Rekrusif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8E8DE-697D-E1BB-A531-EDDCA3C444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054359"/>
            <a:ext cx="8305800" cy="5041641"/>
          </a:xfrm>
        </p:spPr>
        <p:txBody>
          <a:bodyPr/>
          <a:lstStyle/>
          <a:p>
            <a:r>
              <a:rPr lang="en-US" sz="2400" dirty="0"/>
              <a:t>Cara </a:t>
            </a:r>
            <a:r>
              <a:rPr lang="en-US" sz="2400" dirty="0" err="1"/>
              <a:t>pemanggilan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lain, </a:t>
            </a:r>
            <a:r>
              <a:rPr lang="en-US" sz="2400" dirty="0" err="1"/>
              <a:t>tinggal</a:t>
            </a:r>
            <a:r>
              <a:rPr lang="en-US" sz="2400" dirty="0"/>
              <a:t> di </a:t>
            </a:r>
            <a:r>
              <a:rPr lang="en-US" sz="2400" dirty="0" err="1"/>
              <a:t>panggil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Function </a:t>
            </a:r>
            <a:r>
              <a:rPr lang="en-US" sz="2400" dirty="0" err="1"/>
              <a:t>namaFunction</a:t>
            </a:r>
            <a:r>
              <a:rPr lang="en-US" sz="2400" dirty="0"/>
              <a:t> (){</a:t>
            </a:r>
          </a:p>
          <a:p>
            <a:r>
              <a:rPr lang="en-US" sz="2400" dirty="0"/>
              <a:t>      statement;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namaFunction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 err="1"/>
              <a:t>namaFunction</a:t>
            </a:r>
            <a:r>
              <a:rPr lang="en-US" sz="2400" dirty="0"/>
              <a:t>();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22136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85DE6-0711-A8AC-C939-757C41070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Latihan 1 :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01B36-74DC-272A-CEF5-293AF22E7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D38EC-4023-ECBA-CD86-6DB9A7C5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66" y="212850"/>
            <a:ext cx="4778154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3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EEA688-3D1C-7E2B-89DB-98C370F6B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Latihanrekrusif.php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E7A92-52D6-CD92-92AD-B9713A7E2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EBA1B-712E-ABD6-0CCA-C6FB00BE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14" y="1223490"/>
            <a:ext cx="6290889" cy="4663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59C1DF-C8FB-653D-7FA1-800A63687160}"/>
              </a:ext>
            </a:extLst>
          </p:cNvPr>
          <p:cNvSpPr/>
          <p:nvPr/>
        </p:nvSpPr>
        <p:spPr>
          <a:xfrm>
            <a:off x="6232849" y="2836506"/>
            <a:ext cx="2530151" cy="1688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Rekursif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63AAB1-FAAE-0D9E-2884-AEECFC85F6EA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920482" y="3200400"/>
            <a:ext cx="3312367" cy="48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5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118AAD-D6D4-D1ED-38DB-CF9C58767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Latihan 2 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05339-C378-B0A6-413E-25C2558F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85" y="0"/>
            <a:ext cx="3787468" cy="67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49E605-84CD-25D1-93FF-3DE4899E0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Latihanrekrusif1.php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D89FF-01EF-24F0-A7A3-FF371229A6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4EF95-C1B8-EE85-1CFA-ABEBCE2C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96" y="980776"/>
            <a:ext cx="5121084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3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0C3BF-0E9A-AE25-E8D0-E6E1DD64D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89004-4D58-02E7-A9F4-38EF0C88A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nn-NO" sz="2400" dirty="0"/>
              <a:t>Ketika fungsi tampilkanAngka dipanggil pertama kali, ia akan langsung memanggil dirinya sendiri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D" sz="2400" dirty="0"/>
              <a:t>Ketika </a:t>
            </a:r>
            <a:r>
              <a:rPr lang="en-ID" sz="2400" dirty="0" err="1"/>
              <a:t>ia</a:t>
            </a:r>
            <a:r>
              <a:rPr lang="en-ID" sz="2400" dirty="0"/>
              <a:t> </a:t>
            </a:r>
            <a:r>
              <a:rPr lang="en-ID" sz="2400" dirty="0" err="1"/>
              <a:t>dipanggil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ke-2 </a:t>
            </a:r>
            <a:r>
              <a:rPr lang="en-ID" sz="2400" dirty="0" err="1"/>
              <a:t>kalinya</a:t>
            </a:r>
            <a:r>
              <a:rPr lang="en-ID" sz="2400" dirty="0"/>
              <a:t>, </a:t>
            </a:r>
            <a:r>
              <a:rPr lang="en-ID" sz="2400" dirty="0" err="1"/>
              <a:t>ia</a:t>
            </a:r>
            <a:r>
              <a:rPr lang="en-ID" sz="2400" dirty="0"/>
              <a:t> juga </a:t>
            </a:r>
            <a:r>
              <a:rPr lang="en-ID" sz="2400" dirty="0" err="1"/>
              <a:t>langsung</a:t>
            </a:r>
            <a:r>
              <a:rPr lang="en-ID" sz="2400" dirty="0"/>
              <a:t> </a:t>
            </a:r>
            <a:r>
              <a:rPr lang="en-ID" sz="2400" dirty="0" err="1"/>
              <a:t>memanggil</a:t>
            </a:r>
            <a:r>
              <a:rPr lang="en-ID" sz="2400" dirty="0"/>
              <a:t> </a:t>
            </a:r>
            <a:r>
              <a:rPr lang="en-ID" sz="2400" dirty="0" err="1"/>
              <a:t>dirinya</a:t>
            </a:r>
            <a:r>
              <a:rPr lang="en-ID" sz="2400" dirty="0"/>
              <a:t> </a:t>
            </a:r>
            <a:r>
              <a:rPr lang="en-ID" sz="2400" dirty="0" err="1"/>
              <a:t>sendiri</a:t>
            </a:r>
            <a:r>
              <a:rPr lang="en-ID" sz="2400" dirty="0"/>
              <a:t>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D" sz="2400" dirty="0" err="1"/>
              <a:t>Ia</a:t>
            </a:r>
            <a:r>
              <a:rPr lang="en-ID" sz="2400" dirty="0"/>
              <a:t> </a:t>
            </a:r>
            <a:r>
              <a:rPr lang="en-ID" sz="2400" dirty="0" err="1"/>
              <a:t>terus</a:t>
            </a:r>
            <a:r>
              <a:rPr lang="en-ID" sz="2400" dirty="0"/>
              <a:t> </a:t>
            </a:r>
            <a:r>
              <a:rPr lang="en-ID" sz="2400" dirty="0" err="1"/>
              <a:t>melakukan</a:t>
            </a:r>
            <a:r>
              <a:rPr lang="en-ID" sz="2400" dirty="0"/>
              <a:t> </a:t>
            </a:r>
            <a:r>
              <a:rPr lang="en-ID" sz="2400" dirty="0" err="1"/>
              <a:t>hal</a:t>
            </a:r>
            <a:r>
              <a:rPr lang="en-ID" sz="2400" dirty="0"/>
              <a:t> yang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sampai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$</a:t>
            </a:r>
            <a:r>
              <a:rPr lang="en-ID" sz="2400" dirty="0" err="1"/>
              <a:t>indeks</a:t>
            </a:r>
            <a:r>
              <a:rPr lang="en-ID" sz="2400" dirty="0"/>
              <a:t> = </a:t>
            </a:r>
            <a:r>
              <a:rPr lang="en-ID" sz="2400" dirty="0" err="1"/>
              <a:t>nilai</a:t>
            </a:r>
            <a:r>
              <a:rPr lang="en-ID" sz="2400" dirty="0"/>
              <a:t> $</a:t>
            </a:r>
            <a:r>
              <a:rPr lang="en-ID" sz="2400" dirty="0" err="1"/>
              <a:t>jumlah</a:t>
            </a:r>
            <a:r>
              <a:rPr lang="en-ID" sz="2400" dirty="0"/>
              <a:t> alias </a:t>
            </a:r>
            <a:r>
              <a:rPr lang="en-ID" sz="2400" dirty="0" err="1"/>
              <a:t>bernilai</a:t>
            </a:r>
            <a:r>
              <a:rPr lang="en-ID" sz="2400" dirty="0"/>
              <a:t> 20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D" sz="2400" dirty="0" err="1"/>
              <a:t>Baru</a:t>
            </a:r>
            <a:r>
              <a:rPr lang="en-ID" sz="2400" dirty="0"/>
              <a:t> </a:t>
            </a:r>
            <a:r>
              <a:rPr lang="en-ID" sz="2400" dirty="0" err="1"/>
              <a:t>setelah</a:t>
            </a:r>
            <a:r>
              <a:rPr lang="en-ID" sz="2400" dirty="0"/>
              <a:t> </a:t>
            </a:r>
            <a:r>
              <a:rPr lang="en-ID" sz="2400" dirty="0" err="1"/>
              <a:t>rantai</a:t>
            </a:r>
            <a:r>
              <a:rPr lang="en-ID" sz="2400" dirty="0"/>
              <a:t> paling </a:t>
            </a:r>
            <a:r>
              <a:rPr lang="en-ID" sz="2400" dirty="0" err="1"/>
              <a:t>akhir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lagi</a:t>
            </a:r>
            <a:r>
              <a:rPr lang="en-ID" sz="2400" dirty="0"/>
              <a:t> </a:t>
            </a:r>
            <a:r>
              <a:rPr lang="en-ID" sz="2400" dirty="0" err="1"/>
              <a:t>memanggil</a:t>
            </a:r>
            <a:r>
              <a:rPr lang="en-ID" sz="2400" dirty="0"/>
              <a:t> </a:t>
            </a:r>
            <a:r>
              <a:rPr lang="en-ID" sz="2400" dirty="0" err="1"/>
              <a:t>dirinya</a:t>
            </a:r>
            <a:r>
              <a:rPr lang="en-ID" sz="2400" dirty="0"/>
              <a:t> </a:t>
            </a:r>
            <a:r>
              <a:rPr lang="en-ID" sz="2400" dirty="0" err="1"/>
              <a:t>sendiri</a:t>
            </a:r>
            <a:r>
              <a:rPr lang="en-ID" sz="2400" dirty="0"/>
              <a:t>, </a:t>
            </a:r>
            <a:r>
              <a:rPr lang="en-ID" sz="2400" dirty="0" err="1"/>
              <a:t>ia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mulai</a:t>
            </a:r>
            <a:r>
              <a:rPr lang="en-ID" sz="2400" dirty="0"/>
              <a:t> </a:t>
            </a:r>
            <a:r>
              <a:rPr lang="en-ID" sz="2400" dirty="0" err="1"/>
              <a:t>menampilkan</a:t>
            </a:r>
            <a:r>
              <a:rPr lang="en-ID" sz="2400" dirty="0"/>
              <a:t> </a:t>
            </a:r>
            <a:r>
              <a:rPr lang="en-ID" sz="2400" dirty="0" err="1"/>
              <a:t>angka</a:t>
            </a:r>
            <a:r>
              <a:rPr lang="en-ID" sz="2400" dirty="0"/>
              <a:t> 20.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D" sz="2400" dirty="0" err="1"/>
              <a:t>Setelah</a:t>
            </a:r>
            <a:r>
              <a:rPr lang="en-ID" sz="2400" dirty="0"/>
              <a:t> </a:t>
            </a:r>
            <a:r>
              <a:rPr lang="en-ID" sz="2400" dirty="0" err="1"/>
              <a:t>rantai</a:t>
            </a:r>
            <a:r>
              <a:rPr lang="en-ID" sz="2400" dirty="0"/>
              <a:t> paling </a:t>
            </a:r>
            <a:r>
              <a:rPr lang="en-ID" sz="2400" dirty="0" err="1"/>
              <a:t>akhir</a:t>
            </a:r>
            <a:r>
              <a:rPr lang="en-ID" sz="2400" dirty="0"/>
              <a:t> </a:t>
            </a:r>
            <a:r>
              <a:rPr lang="en-ID" sz="2400" dirty="0" err="1"/>
              <a:t>selesai</a:t>
            </a:r>
            <a:r>
              <a:rPr lang="en-ID" sz="2400" dirty="0"/>
              <a:t> </a:t>
            </a:r>
            <a:r>
              <a:rPr lang="en-ID" sz="2400" dirty="0" err="1"/>
              <a:t>menampilkan</a:t>
            </a:r>
            <a:r>
              <a:rPr lang="en-ID" sz="2400" dirty="0"/>
              <a:t> </a:t>
            </a:r>
            <a:r>
              <a:rPr lang="en-ID" sz="2400" dirty="0" err="1"/>
              <a:t>angka</a:t>
            </a:r>
            <a:r>
              <a:rPr lang="en-ID" sz="2400" dirty="0"/>
              <a:t> 20, </a:t>
            </a:r>
            <a:r>
              <a:rPr lang="en-ID" sz="2400" dirty="0" err="1"/>
              <a:t>maka</a:t>
            </a:r>
            <a:r>
              <a:rPr lang="en-ID" sz="2400" dirty="0"/>
              <a:t> proses yang ke-19 pun </a:t>
            </a:r>
            <a:r>
              <a:rPr lang="en-ID" sz="2400" dirty="0" err="1"/>
              <a:t>dianggap</a:t>
            </a:r>
            <a:r>
              <a:rPr lang="en-ID" sz="2400" dirty="0"/>
              <a:t>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selesai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proses </a:t>
            </a:r>
            <a:r>
              <a:rPr lang="en-ID" sz="2400" dirty="0" err="1"/>
              <a:t>rekursif</a:t>
            </a:r>
            <a:r>
              <a:rPr lang="en-ID" sz="2400" dirty="0"/>
              <a:t>, dan </a:t>
            </a:r>
            <a:r>
              <a:rPr lang="en-ID" sz="2400" dirty="0" err="1"/>
              <a:t>ia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mulai</a:t>
            </a:r>
            <a:r>
              <a:rPr lang="en-ID" sz="2400" dirty="0"/>
              <a:t> meng-echo </a:t>
            </a:r>
            <a:r>
              <a:rPr lang="en-ID" sz="2400" dirty="0" err="1"/>
              <a:t>angka</a:t>
            </a:r>
            <a:r>
              <a:rPr lang="en-ID" sz="2400" dirty="0"/>
              <a:t> 19.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D" sz="2400" dirty="0" err="1"/>
              <a:t>Begitu</a:t>
            </a:r>
            <a:r>
              <a:rPr lang="en-ID" sz="2400" dirty="0"/>
              <a:t> </a:t>
            </a:r>
            <a:r>
              <a:rPr lang="en-ID" sz="2400" dirty="0" err="1"/>
              <a:t>seterusnya</a:t>
            </a:r>
            <a:r>
              <a:rPr lang="en-ID" sz="2400" dirty="0"/>
              <a:t> </a:t>
            </a:r>
            <a:r>
              <a:rPr lang="en-ID" sz="2400" dirty="0" err="1"/>
              <a:t>hingga</a:t>
            </a:r>
            <a:r>
              <a:rPr lang="en-ID" sz="2400" dirty="0"/>
              <a:t> </a:t>
            </a:r>
            <a:r>
              <a:rPr lang="en-ID" sz="2400" dirty="0" err="1"/>
              <a:t>kembali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r>
              <a:rPr lang="en-ID" sz="2400" dirty="0"/>
              <a:t> yang </a:t>
            </a:r>
            <a:r>
              <a:rPr lang="en-ID" sz="2400" dirty="0" err="1"/>
              <a:t>pertama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2078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bar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9193</TotalTime>
  <Words>300</Words>
  <Application>Microsoft Office PowerPoint</Application>
  <PresentationFormat>On-screen Show (4:3)</PresentationFormat>
  <Paragraphs>52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Baskerville Old Face</vt:lpstr>
      <vt:lpstr>Libre Baskerville</vt:lpstr>
      <vt:lpstr>Arial</vt:lpstr>
      <vt:lpstr>Impact</vt:lpstr>
      <vt:lpstr>Tahoma</vt:lpstr>
      <vt:lpstr>Theme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loundry first</cp:lastModifiedBy>
  <cp:revision>24</cp:revision>
  <dcterms:modified xsi:type="dcterms:W3CDTF">2022-11-19T06:07:24Z</dcterms:modified>
</cp:coreProperties>
</file>