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8"/>
  </p:notesMasterIdLst>
  <p:sldIdLst>
    <p:sldId id="256" r:id="rId2"/>
    <p:sldId id="342" r:id="rId3"/>
    <p:sldId id="390" r:id="rId4"/>
    <p:sldId id="368" r:id="rId5"/>
    <p:sldId id="274" r:id="rId6"/>
    <p:sldId id="275" r:id="rId7"/>
  </p:sldIdLst>
  <p:sldSz cx="9144000" cy="6858000" type="screen4x3"/>
  <p:notesSz cx="6858000" cy="9144000"/>
  <p:embeddedFontLst>
    <p:embeddedFont>
      <p:font typeface="Baskerville Old Face" panose="02020602080505020303" pitchFamily="18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mpact" panose="020B0806030902050204" pitchFamily="34" charset="0"/>
      <p:regular r:id="rId14"/>
    </p:embeddedFont>
    <p:embeddedFont>
      <p:font typeface="Libre Baskerville" panose="02000000000000000000" pitchFamily="2" charset="0"/>
      <p:regular r:id="rId15"/>
      <p:bold r:id="rId16"/>
      <p:italic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>
  <p:cSld name="Judul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4"/>
          </p:nvPr>
        </p:nvSpPr>
        <p:spPr>
          <a:xfrm>
            <a:off x="2238375" y="45720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" name="Google Shape;23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cxnSp>
        <p:nvCxnSpPr>
          <p:cNvPr id="26" name="Google Shape;26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Pustaka">
  <p:cSld name="Daftar Pustak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">
            <a:hlinkClick r:id=""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2" name="Google Shape;42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44" name="Google Shape;44;p4">
            <a:hlinkClick r:id=""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nutup">
  <p:cSld name="Penutup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51;p5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56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ackground patter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elasprogrammer.com/contoh-algoritma-sekuens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dirty="0"/>
              <a:t>ALGORITMA &amp; PEMOGRAMAN</a:t>
            </a:r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Rekursif</a:t>
            </a:r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6"/>
          <p:cNvSpPr>
            <a:spLocks noGrp="1"/>
          </p:cNvSpPr>
          <p:nvPr>
            <p:ph type="pic" idx="4"/>
          </p:nvPr>
        </p:nvSpPr>
        <p:spPr>
          <a:xfrm>
            <a:off x="2209800" y="41148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12</a:t>
            </a:r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6">
            <a:hlinkClick r:id=""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>
            <a:hlinkClick r:id=""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/>
              <a:t>Deret</a:t>
            </a:r>
            <a:r>
              <a:rPr lang="en-US" sz="3600" dirty="0"/>
              <a:t> </a:t>
            </a:r>
            <a:r>
              <a:rPr lang="en-US" sz="3600" dirty="0" err="1"/>
              <a:t>Fibonanci</a:t>
            </a:r>
            <a:endParaRPr lang="id-ID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r>
              <a:rPr lang="en-US" sz="2400" dirty="0"/>
              <a:t>Fibonacci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deretan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yang mana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penjumlahan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Fibonacci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diawali</a:t>
            </a:r>
            <a:r>
              <a:rPr lang="en-US" sz="2400" dirty="0"/>
              <a:t> oleh 2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0 dan 1.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barulah</a:t>
            </a:r>
            <a:r>
              <a:rPr lang="en-US" sz="2400" dirty="0"/>
              <a:t> pada </a:t>
            </a:r>
            <a:r>
              <a:rPr lang="en-US" sz="2400" dirty="0" err="1"/>
              <a:t>bilangan</a:t>
            </a:r>
            <a:r>
              <a:rPr lang="en-US" sz="2400" dirty="0"/>
              <a:t> ke-3,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penjumlahan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, dan </a:t>
            </a:r>
            <a:r>
              <a:rPr lang="en-US" sz="2400" dirty="0" err="1"/>
              <a:t>seterusnya</a:t>
            </a:r>
            <a:r>
              <a:rPr lang="en-US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3777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D8D379-C2B8-DC4F-3544-D46AA0242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 yang </a:t>
            </a:r>
            <a:r>
              <a:rPr lang="en-US" dirty="0" err="1"/>
              <a:t>diminta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99977-7DBA-B45E-0AB2-7433D800C5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8E8C2-58CE-7A7F-B9F4-4F4CF195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2718"/>
            <a:ext cx="7050114" cy="1413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8E9D8-C394-26E5-32DD-AEA98DB9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69" y="2709270"/>
            <a:ext cx="461812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3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4E6633-F2F9-6EAC-E98C-03AB63004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D1CE-6281-6E78-18D1-843A4FF1B1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array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 err="1"/>
              <a:t>Menggunakan</a:t>
            </a:r>
            <a:r>
              <a:rPr lang="en-US" sz="2000" dirty="0"/>
              <a:t> function,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function </a:t>
            </a:r>
            <a:r>
              <a:rPr lang="en-US" sz="2000" dirty="0" err="1"/>
              <a:t>rekrusif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function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endParaRPr lang="en-US" sz="20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 err="1"/>
              <a:t>Penamaan</a:t>
            </a:r>
            <a:r>
              <a:rPr lang="en-US" sz="2000" dirty="0"/>
              <a:t> file :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File </a:t>
            </a:r>
            <a:r>
              <a:rPr lang="en-US" sz="2000" dirty="0" err="1"/>
              <a:t>pertama</a:t>
            </a:r>
            <a:r>
              <a:rPr lang="en-US" sz="2000" dirty="0"/>
              <a:t> : namamahasiswa1.php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File </a:t>
            </a:r>
            <a:r>
              <a:rPr lang="en-US" sz="2000" dirty="0" err="1"/>
              <a:t>Kedua</a:t>
            </a:r>
            <a:r>
              <a:rPr lang="en-US" sz="2000" dirty="0"/>
              <a:t> : namamahasiswa2.php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/>
              <a:t>Nama parameter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Nama </a:t>
            </a:r>
            <a:r>
              <a:rPr lang="en-US" sz="2000" dirty="0" err="1"/>
              <a:t>paratemer</a:t>
            </a:r>
            <a:r>
              <a:rPr lang="en-US" sz="2000" dirty="0"/>
              <a:t> di file </a:t>
            </a:r>
            <a:r>
              <a:rPr lang="en-US" sz="2000" dirty="0" err="1"/>
              <a:t>pertama</a:t>
            </a:r>
            <a:r>
              <a:rPr lang="en-US" sz="2000" dirty="0"/>
              <a:t>: namamahasiswa1_namaparam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Nama </a:t>
            </a:r>
            <a:r>
              <a:rPr lang="en-US" sz="2000" dirty="0" err="1"/>
              <a:t>paratemer</a:t>
            </a:r>
            <a:r>
              <a:rPr lang="en-US" sz="2000" dirty="0"/>
              <a:t>  di file </a:t>
            </a:r>
            <a:r>
              <a:rPr lang="en-US" sz="2000" dirty="0" err="1"/>
              <a:t>Kedua</a:t>
            </a:r>
            <a:r>
              <a:rPr lang="en-US" sz="2000" dirty="0"/>
              <a:t> : namamahasiswa2_namaparam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/>
              <a:buAutoNum type="arabicPeriod"/>
            </a:pPr>
            <a:r>
              <a:rPr lang="en-US" sz="2000" dirty="0"/>
              <a:t>Di </a:t>
            </a:r>
            <a:r>
              <a:rPr lang="en-US" sz="2000" dirty="0" err="1"/>
              <a:t>kompres</a:t>
            </a:r>
            <a:r>
              <a:rPr lang="en-US" sz="2000" dirty="0"/>
              <a:t> 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zip file) dan </a:t>
            </a:r>
            <a:r>
              <a:rPr lang="en-US" sz="2000" dirty="0" err="1"/>
              <a:t>dimasukan</a:t>
            </a:r>
            <a:r>
              <a:rPr lang="en-US" sz="2000" dirty="0"/>
              <a:t> di </a:t>
            </a:r>
            <a:r>
              <a:rPr lang="en-US" sz="2000" dirty="0" err="1"/>
              <a:t>gform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 https://forms.gle/p4sApQEhnU4ZGFn5A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/>
              <a:buAutoNum type="arabicPeriod"/>
            </a:pPr>
            <a:endParaRPr lang="en-ID" sz="20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2000" dirty="0"/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47675" lvl="1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2000" dirty="0"/>
          </a:p>
          <a:p>
            <a:pPr marL="801688" indent="-801688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2000" dirty="0"/>
          </a:p>
          <a:p>
            <a:pPr marL="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5834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33427"/>
            <a:ext cx="8458200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D" sz="1800" b="0" i="0" u="none" strike="noStrike" baseline="0" dirty="0"/>
          </a:p>
          <a:p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Harwikaya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dkk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Dasar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Pemrograman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Penerbit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 Andi, 2017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Kjell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Backman, Structured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Programmming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with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c++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2012 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 :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https://www.petanikode.com/php-prosedur-fungsi/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https://smartdevtala.com/artikel/detail/pengertian-fungsi-function-di-php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https://jagongoding.com/web/php/dasar/fungsi/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https://www.babastudio.com/blog/Mengenal-Fungsi-dan-Prosedur-php</a:t>
            </a:r>
            <a:b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https://jagongoding.com/web/php/dasar/teka-teki-fibonacci/#solusi-3-menggunakan-fungsi-rekursif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9220</TotalTime>
  <Words>237</Words>
  <Application>Microsoft Office PowerPoint</Application>
  <PresentationFormat>On-screen Show (4:3)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Tahoma</vt:lpstr>
      <vt:lpstr>Calibri</vt:lpstr>
      <vt:lpstr>Libre Baskerville</vt:lpstr>
      <vt:lpstr>Baskerville Old Face</vt:lpstr>
      <vt:lpstr>Arial</vt:lpstr>
      <vt:lpstr>Impact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loundry first</cp:lastModifiedBy>
  <cp:revision>26</cp:revision>
  <dcterms:modified xsi:type="dcterms:W3CDTF">2022-11-26T06:05:41Z</dcterms:modified>
</cp:coreProperties>
</file>