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7"/>
  </p:notesMasterIdLst>
  <p:sldIdLst>
    <p:sldId id="256" r:id="rId2"/>
    <p:sldId id="390" r:id="rId3"/>
    <p:sldId id="368" r:id="rId4"/>
    <p:sldId id="274" r:id="rId5"/>
    <p:sldId id="275" r:id="rId6"/>
  </p:sldIdLst>
  <p:sldSz cx="9144000" cy="6858000" type="screen4x3"/>
  <p:notesSz cx="6858000" cy="9144000"/>
  <p:embeddedFontLst>
    <p:embeddedFont>
      <p:font typeface="Baskerville Old Face" panose="02020602080505020303" pitchFamily="18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mpact" panose="020B0806030902050204" pitchFamily="34" charset="0"/>
      <p:regular r:id="rId13"/>
    </p:embeddedFont>
    <p:embeddedFont>
      <p:font typeface="Libre Baskerville" panose="02000000000000000000" pitchFamily="2" charset="0"/>
      <p:regular r:id="rId14"/>
      <p:bold r:id="rId15"/>
      <p: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6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elasprogrammer.com/contoh-algoritma-sekuens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 err="1"/>
              <a:t>Deret</a:t>
            </a:r>
            <a:r>
              <a:rPr lang="en-US" sz="2000" dirty="0"/>
              <a:t> Angka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14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D8D379-C2B8-DC4F-3544-D46AA0242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yang </a:t>
            </a:r>
            <a:r>
              <a:rPr lang="en-US" dirty="0" err="1"/>
              <a:t>diminta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99977-7DBA-B45E-0AB2-7433D800C5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5FC0C-010A-37F2-E8FE-AF7861DD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1" y="1295400"/>
            <a:ext cx="7190746" cy="1032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89555-7DA9-400F-3372-0640DDCCD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8" y="2392306"/>
            <a:ext cx="8573243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4E6633-F2F9-6EAC-E98C-03AB63004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D1CE-6281-6E78-18D1-843A4FF1B1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array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 err="1"/>
              <a:t>Menggunakan</a:t>
            </a:r>
            <a:r>
              <a:rPr lang="en-US" sz="2000" dirty="0"/>
              <a:t> function,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function </a:t>
            </a:r>
            <a:r>
              <a:rPr lang="en-US" sz="2000" dirty="0" err="1"/>
              <a:t>rekrusif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function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endParaRPr lang="en-US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 err="1"/>
              <a:t>Penamaan</a:t>
            </a:r>
            <a:r>
              <a:rPr lang="en-US" sz="2000" dirty="0"/>
              <a:t> file :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File </a:t>
            </a:r>
            <a:r>
              <a:rPr lang="en-US" sz="2000" dirty="0" err="1"/>
              <a:t>pertama</a:t>
            </a:r>
            <a:r>
              <a:rPr lang="en-US" sz="2000" dirty="0"/>
              <a:t> : namamahasiswa1.php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File </a:t>
            </a:r>
            <a:r>
              <a:rPr lang="en-US" sz="2000" dirty="0" err="1"/>
              <a:t>Kedua</a:t>
            </a:r>
            <a:r>
              <a:rPr lang="en-US" sz="2000" dirty="0"/>
              <a:t> : namamahasiswa2.php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/>
              <a:t>Nama parameter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Nama </a:t>
            </a:r>
            <a:r>
              <a:rPr lang="en-US" sz="2000" dirty="0" err="1"/>
              <a:t>paratemer</a:t>
            </a:r>
            <a:r>
              <a:rPr lang="en-US" sz="2000" dirty="0"/>
              <a:t> di file </a:t>
            </a:r>
            <a:r>
              <a:rPr lang="en-US" sz="2000" dirty="0" err="1"/>
              <a:t>pertama</a:t>
            </a:r>
            <a:r>
              <a:rPr lang="en-US" sz="2000" dirty="0"/>
              <a:t>: namamahasiswa1_namaparam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Nama </a:t>
            </a:r>
            <a:r>
              <a:rPr lang="en-US" sz="2000" dirty="0" err="1"/>
              <a:t>paratemer</a:t>
            </a:r>
            <a:r>
              <a:rPr lang="en-US" sz="2000" dirty="0"/>
              <a:t>  di file </a:t>
            </a:r>
            <a:r>
              <a:rPr lang="en-US" sz="2000" dirty="0" err="1"/>
              <a:t>Kedua</a:t>
            </a:r>
            <a:r>
              <a:rPr lang="en-US" sz="2000" dirty="0"/>
              <a:t> : namamahasiswa2_namaparam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/>
              <a:buAutoNum type="arabicPeriod"/>
            </a:pPr>
            <a:r>
              <a:rPr lang="en-US" sz="2000" dirty="0"/>
              <a:t>Di </a:t>
            </a:r>
            <a:r>
              <a:rPr lang="en-US" sz="2000" dirty="0" err="1"/>
              <a:t>kompres</a:t>
            </a:r>
            <a:r>
              <a:rPr lang="en-US" sz="2000" dirty="0"/>
              <a:t>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zip file) dan </a:t>
            </a:r>
            <a:r>
              <a:rPr lang="en-US" sz="2000" dirty="0" err="1"/>
              <a:t>dimasukan</a:t>
            </a:r>
            <a:r>
              <a:rPr lang="en-US" sz="2000" dirty="0"/>
              <a:t> di </a:t>
            </a:r>
            <a:r>
              <a:rPr lang="en-US" sz="2000" dirty="0" err="1"/>
              <a:t>gform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https://forms.gle/p4sApQEhnU4ZGFn5A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/>
              <a:buAutoNum type="arabicPeriod"/>
            </a:pPr>
            <a:endParaRPr lang="en-ID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2000" dirty="0"/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47675" lvl="1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2000" dirty="0"/>
          </a:p>
          <a:p>
            <a:pPr marL="801688" indent="-801688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2000" dirty="0"/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5834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https://www.petanikode.com/php-prosedur-fungsi/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https://smartdevtala.com/artikel/detail/pengertian-fungsi-function-di-php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https://jagongoding.com/web/php/dasar/fungsi/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https://www.babastudio.com/blog/Mengenal-Fungsi-dan-Prosedur-php</a:t>
            </a:r>
            <a:b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https://jagongoding.com/web/php/dasar/teka-teki-fibonacci/#solusi-3-menggunakan-fungsi-rekursif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9397</TotalTime>
  <Words>184</Words>
  <Application>Microsoft Office PowerPoint</Application>
  <PresentationFormat>On-screen Show (4:3)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Tahoma</vt:lpstr>
      <vt:lpstr>Calibri</vt:lpstr>
      <vt:lpstr>Libre Baskerville</vt:lpstr>
      <vt:lpstr>Baskerville Old Face</vt:lpstr>
      <vt:lpstr>Arial</vt:lpstr>
      <vt:lpstr>Impact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30</cp:revision>
  <dcterms:modified xsi:type="dcterms:W3CDTF">2022-11-26T09:02:22Z</dcterms:modified>
</cp:coreProperties>
</file>