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0" d="100"/>
          <a:sy n="60" d="100"/>
        </p:scale>
        <p:origin x="109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9A2B-F530-42FC-86D3-0CAE8BA8E4B8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E04E9-7766-444C-953C-7B92546D5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E04E9-7766-444C-953C-7B92546D54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8063C-EC4A-4705-80ED-1A7E10A04597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248B-DB79-4611-B917-407B847BE10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A315-BF38-4F83-AB44-99F95973B2E5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F445-ABF4-4074-B6B3-C82781C79357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14BD-DCC6-43FA-B3AC-3C9FB0D8585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84BBE-9A1F-46B9-B21E-BC326AAA03E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E7CA-256A-40EA-8C4D-372876F69C33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DD294-1E4B-4874-BD2A-06E59CFE826B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6607-7216-429A-99F1-53E04EEA83C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535FA-B3C9-40E7-9752-1B9F65B53F0F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7046-9B9F-45D5-B00F-21483F4F0CDE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275D-DF5D-45B2-9A89-460CF517DB74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1710-A6DE-4638-82D2-655DED49857D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9F26-86AD-4999-A3D1-5BDE45A7F679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2211-A5B2-4E92-AD9E-1127817D372E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18F3-F371-4D07-B7A2-9E8D45FF3151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F1BC-1C2D-4B7B-8938-FEB00AADC84A}" type="datetime1">
              <a:rPr lang="en-US" smtClean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Address Book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Name: RAFIKA SULTANA</a:t>
            </a:r>
          </a:p>
          <a:p>
            <a:r>
              <a:rPr lang="en-US" dirty="0" smtClean="0"/>
              <a:t>ID: 151-35-1050</a:t>
            </a:r>
          </a:p>
          <a:p>
            <a:r>
              <a:rPr lang="en-US" dirty="0" smtClean="0"/>
              <a:t>Date: 12-12-2017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7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161152">
            <a:off x="1820192" y="281351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   Thank you </a:t>
            </a:r>
            <a:endParaRPr lang="en-US" sz="6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0D39-A962-4306-9DE5-C81C9A8C526D}" type="datetime1">
              <a:rPr lang="en-US" smtClean="0"/>
              <a:t>12/12/2017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80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Book is an application based project. It is design for people to store </a:t>
            </a:r>
            <a:r>
              <a:rPr lang="en-US" dirty="0" smtClean="0"/>
              <a:t>their information. </a:t>
            </a:r>
            <a:r>
              <a:rPr lang="en-US" dirty="0"/>
              <a:t>It holds a collection of entries, each recording a person’s first name, last name, address, city, state and phone </a:t>
            </a:r>
            <a:r>
              <a:rPr lang="en-US" dirty="0" smtClean="0"/>
              <a:t>number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F014-65B1-4400-BA1F-434EAAB3419F}" type="datetime1">
              <a:rPr lang="en-US" smtClean="0"/>
              <a:t>12/12/2017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1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FOR THE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67" y="2133600"/>
            <a:ext cx="4923692" cy="377825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D2A1-17CB-41DD-ABE7-CAD884BE3D01}" type="datetime1">
              <a:rPr lang="en-US" smtClean="0"/>
              <a:t>12/12/2017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6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Sequence Diagram For Record Information (success scenario)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2546350"/>
            <a:ext cx="3857625" cy="295275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896CA-00AC-48A6-9A13-BDC612D7B5B4}" type="datetime1">
              <a:rPr lang="en-US" smtClean="0"/>
              <a:t>12/12/2017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7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For Record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81" y="2133600"/>
            <a:ext cx="4396663" cy="377825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3B45-29CD-465E-B3D4-154681A43AAE}" type="datetime1">
              <a:rPr lang="en-US" smtClean="0"/>
              <a:t>12/12/2017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3256"/>
          </a:xfrm>
        </p:spPr>
        <p:txBody>
          <a:bodyPr/>
          <a:lstStyle/>
          <a:p>
            <a:r>
              <a:rPr lang="en-US" smtClean="0"/>
              <a:t>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62" y="1686911"/>
            <a:ext cx="8418786" cy="504496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6607-7216-429A-99F1-53E04EEA83C4}" type="datetime1">
              <a:rPr lang="en-US" smtClean="0"/>
              <a:t>12/12/2017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8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</a:t>
            </a:r>
            <a:r>
              <a:rPr lang="en-US" dirty="0" smtClean="0"/>
              <a:t>Information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Log In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799" y="2060620"/>
            <a:ext cx="7063172" cy="3863662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EEFD-7915-4CCE-BA33-317BAECBA2DA}" type="datetime1">
              <a:rPr lang="en-US" smtClean="0"/>
              <a:t>12/12/2017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34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</a:t>
            </a:r>
            <a:r>
              <a:rPr lang="en-US" dirty="0" smtClean="0"/>
              <a:t>Information</a:t>
            </a:r>
            <a:br>
              <a:rPr lang="en-US" dirty="0" smtClean="0"/>
            </a:br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51683"/>
            <a:ext cx="7426045" cy="4425161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2FAE-49D7-4F6B-8F06-D7278FABB3CD}" type="datetime1">
              <a:rPr lang="en-US" smtClean="0"/>
              <a:t>12/12/2017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61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Information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986" y="2279561"/>
            <a:ext cx="7571985" cy="420243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725-4824-4E11-A739-FEFB7B19F697}" type="datetime1">
              <a:rPr lang="en-US" smtClean="0"/>
              <a:t>12/12/2017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029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264</TotalTime>
  <Words>99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Address Book System</vt:lpstr>
      <vt:lpstr>Introduction </vt:lpstr>
      <vt:lpstr>USE CASE DIAGRAM FOR THE SYSTEM</vt:lpstr>
      <vt:lpstr>System Sequence Diagram For Record Information (success scenario)</vt:lpstr>
      <vt:lpstr>Sequence Diagram For Record Information</vt:lpstr>
      <vt:lpstr>Class Diagram</vt:lpstr>
      <vt:lpstr>Record Information Log In Page</vt:lpstr>
      <vt:lpstr>Record Information Home Page</vt:lpstr>
      <vt:lpstr>Record Information</vt:lpstr>
      <vt:lpstr>   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 Book System</dc:title>
  <dc:creator>Rafika Sultana</dc:creator>
  <cp:lastModifiedBy>Rafika Sultana</cp:lastModifiedBy>
  <cp:revision>7</cp:revision>
  <dcterms:created xsi:type="dcterms:W3CDTF">2017-12-11T13:30:39Z</dcterms:created>
  <dcterms:modified xsi:type="dcterms:W3CDTF">2017-12-12T02:58:02Z</dcterms:modified>
</cp:coreProperties>
</file>