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58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B3BA-AA38-4B28-B4F1-D10FB74F0FE7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D49-E5D4-4B26-A671-D3DA0DA0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4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B3BA-AA38-4B28-B4F1-D10FB74F0FE7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D49-E5D4-4B26-A671-D3DA0DA0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71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B3BA-AA38-4B28-B4F1-D10FB74F0FE7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D49-E5D4-4B26-A671-D3DA0DA0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34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B3BA-AA38-4B28-B4F1-D10FB74F0FE7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D49-E5D4-4B26-A671-D3DA0DA0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59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B3BA-AA38-4B28-B4F1-D10FB74F0FE7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D49-E5D4-4B26-A671-D3DA0DA0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75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B3BA-AA38-4B28-B4F1-D10FB74F0FE7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D49-E5D4-4B26-A671-D3DA0DA0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92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B3BA-AA38-4B28-B4F1-D10FB74F0FE7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D49-E5D4-4B26-A671-D3DA0DA0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72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B3BA-AA38-4B28-B4F1-D10FB74F0FE7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D49-E5D4-4B26-A671-D3DA0DA0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33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B3BA-AA38-4B28-B4F1-D10FB74F0FE7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D49-E5D4-4B26-A671-D3DA0DA0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42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B3BA-AA38-4B28-B4F1-D10FB74F0FE7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D49-E5D4-4B26-A671-D3DA0DA0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76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B3BA-AA38-4B28-B4F1-D10FB74F0FE7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3D49-E5D4-4B26-A671-D3DA0DA0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54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4B3BA-AA38-4B28-B4F1-D10FB74F0FE7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B3D49-E5D4-4B26-A671-D3DA0DA07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56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botsmagazine.com/design-framework-for-chatbots-aa27060c4ea3" TargetMode="External"/><Relationship Id="rId2" Type="http://schemas.openxmlformats.org/officeDocument/2006/relationships/hyperlink" Target="https://chatbotsmagazine.com/does-a-bot-need-natural-language-processing-c2f76ab7ef1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tbotsmagazine.com/think-differently-when-building-bots-5093ddba5a5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1jour1bot" TargetMode="External"/><Relationship Id="rId2" Type="http://schemas.openxmlformats.org/officeDocument/2006/relationships/hyperlink" Target="https://www.frenchweb.fr/larnaque-chatbots-durera-t-elle-encore-longtemps/30569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eleven-labs.com/fr/dialogflow-votre-chatbot-facile/" TargetMode="External"/><Relationship Id="rId4" Type="http://schemas.openxmlformats.org/officeDocument/2006/relationships/hyperlink" Target="http://blog.cometik.com/comment-creer-un-chatbot-pour-votre-entreprise-en-10-minutes-chron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Chatbots</a:t>
            </a:r>
            <a:r>
              <a:rPr lang="fr-FR" dirty="0" smtClean="0"/>
              <a:t> – Agent </a:t>
            </a:r>
            <a:r>
              <a:rPr lang="fr-FR" dirty="0" err="1" smtClean="0"/>
              <a:t>conversationel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78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Chatbot</a:t>
            </a:r>
            <a:r>
              <a:rPr lang="en-US" b="1" dirty="0"/>
              <a:t> Pre-Development </a:t>
            </a:r>
            <a:r>
              <a:rPr lang="en-US" b="1" dirty="0" smtClean="0"/>
              <a:t>Questions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Pour </a:t>
            </a:r>
            <a:r>
              <a:rPr lang="en-US" dirty="0" err="1" smtClean="0"/>
              <a:t>quelle</a:t>
            </a:r>
            <a:r>
              <a:rPr lang="en-US" dirty="0" smtClean="0"/>
              <a:t> </a:t>
            </a:r>
            <a:r>
              <a:rPr lang="en-US" dirty="0" err="1" smtClean="0"/>
              <a:t>plateforme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 </a:t>
            </a:r>
            <a:r>
              <a:rPr lang="en-US" dirty="0" err="1" smtClean="0"/>
              <a:t>messagerie</a:t>
            </a:r>
            <a:r>
              <a:rPr lang="en-US" dirty="0" smtClean="0"/>
              <a:t> </a:t>
            </a:r>
            <a:r>
              <a:rPr lang="en-US" dirty="0" err="1" smtClean="0"/>
              <a:t>construisez-vous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</a:t>
            </a:r>
            <a:r>
              <a:rPr lang="en-US" dirty="0" err="1" smtClean="0"/>
              <a:t>chatbot</a:t>
            </a:r>
            <a:r>
              <a:rPr lang="en-US" dirty="0" smtClean="0"/>
              <a:t> ?</a:t>
            </a:r>
          </a:p>
          <a:p>
            <a:r>
              <a:rPr lang="en-US" dirty="0" smtClean="0"/>
              <a:t>En </a:t>
            </a:r>
            <a:r>
              <a:rPr lang="en-US" dirty="0" err="1" smtClean="0"/>
              <a:t>quelle</a:t>
            </a:r>
            <a:r>
              <a:rPr lang="en-US" dirty="0" smtClean="0"/>
              <a:t> langue sera </a:t>
            </a:r>
            <a:r>
              <a:rPr lang="en-US" dirty="0" err="1" smtClean="0"/>
              <a:t>votre</a:t>
            </a:r>
            <a:r>
              <a:rPr lang="en-US" dirty="0" smtClean="0"/>
              <a:t> </a:t>
            </a:r>
            <a:r>
              <a:rPr lang="en-US" dirty="0" err="1" smtClean="0"/>
              <a:t>chatbot</a:t>
            </a:r>
            <a:r>
              <a:rPr lang="en-US" dirty="0" smtClean="0"/>
              <a:t> ? (</a:t>
            </a:r>
            <a:r>
              <a:rPr lang="en-US" dirty="0" err="1" smtClean="0"/>
              <a:t>pensez</a:t>
            </a:r>
            <a:r>
              <a:rPr lang="en-US" dirty="0" smtClean="0"/>
              <a:t> au </a:t>
            </a:r>
            <a:r>
              <a:rPr lang="en-US" dirty="0" err="1" smtClean="0"/>
              <a:t>marché</a:t>
            </a:r>
            <a:r>
              <a:rPr lang="en-US" dirty="0" smtClean="0"/>
              <a:t> </a:t>
            </a:r>
            <a:r>
              <a:rPr lang="en-US" dirty="0" err="1" smtClean="0"/>
              <a:t>cible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Avez-vous</a:t>
            </a:r>
            <a:r>
              <a:rPr lang="en-US" dirty="0" smtClean="0"/>
              <a:t> </a:t>
            </a:r>
            <a:r>
              <a:rPr lang="en-US" dirty="0" err="1" smtClean="0"/>
              <a:t>besoin</a:t>
            </a:r>
            <a:r>
              <a:rPr lang="en-US" dirty="0" smtClean="0"/>
              <a:t> de </a:t>
            </a:r>
            <a:r>
              <a:rPr lang="en-US" dirty="0" err="1" smtClean="0"/>
              <a:t>bouton</a:t>
            </a:r>
            <a:r>
              <a:rPr lang="en-US" dirty="0" smtClean="0"/>
              <a:t> ? (je </a:t>
            </a:r>
            <a:r>
              <a:rPr lang="en-US" dirty="0" err="1" smtClean="0"/>
              <a:t>dirai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OUI)</a:t>
            </a:r>
          </a:p>
          <a:p>
            <a:r>
              <a:rPr lang="en-US" dirty="0" err="1" smtClean="0">
                <a:hlinkClick r:id="rId2"/>
              </a:rPr>
              <a:t>Avez-vous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besoin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que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votre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chatbot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comprenne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vraiment</a:t>
            </a:r>
            <a:r>
              <a:rPr lang="en-US" dirty="0" smtClean="0">
                <a:hlinkClick r:id="rId2"/>
              </a:rPr>
              <a:t> le </a:t>
            </a:r>
            <a:r>
              <a:rPr lang="en-US" dirty="0" err="1" smtClean="0">
                <a:hlinkClick r:id="rId2"/>
              </a:rPr>
              <a:t>langage</a:t>
            </a:r>
            <a:r>
              <a:rPr lang="en-US" dirty="0" smtClean="0">
                <a:hlinkClick r:id="rId2"/>
              </a:rPr>
              <a:t> de </a:t>
            </a:r>
            <a:r>
              <a:rPr lang="en-US" dirty="0" err="1" smtClean="0">
                <a:hlinkClick r:id="rId2"/>
              </a:rPr>
              <a:t>l’utilisateur</a:t>
            </a:r>
            <a:r>
              <a:rPr lang="en-US" dirty="0" smtClean="0">
                <a:hlinkClick r:id="rId2"/>
              </a:rPr>
              <a:t> ? (NLP algorithms)</a:t>
            </a:r>
          </a:p>
          <a:p>
            <a:r>
              <a:rPr lang="en-US" dirty="0" err="1" smtClean="0"/>
              <a:t>Pouvez-vous</a:t>
            </a:r>
            <a:r>
              <a:rPr lang="en-US" dirty="0" smtClean="0"/>
              <a:t> payer des services </a:t>
            </a:r>
            <a:r>
              <a:rPr lang="en-US" dirty="0" err="1" smtClean="0"/>
              <a:t>améliorant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</a:t>
            </a:r>
            <a:r>
              <a:rPr lang="en-US" dirty="0" err="1" smtClean="0"/>
              <a:t>chatbot</a:t>
            </a:r>
            <a:r>
              <a:rPr lang="en-US" dirty="0" smtClean="0"/>
              <a:t> ?</a:t>
            </a:r>
          </a:p>
          <a:p>
            <a:r>
              <a:rPr lang="en-US" dirty="0" err="1" smtClean="0">
                <a:hlinkClick r:id="rId3"/>
              </a:rPr>
              <a:t>Combien</a:t>
            </a:r>
            <a:r>
              <a:rPr lang="en-US" dirty="0" smtClean="0">
                <a:hlinkClick r:id="rId3"/>
              </a:rPr>
              <a:t> de temps et de </a:t>
            </a:r>
            <a:r>
              <a:rPr lang="en-US" dirty="0" err="1" smtClean="0">
                <a:hlinkClick r:id="rId3"/>
              </a:rPr>
              <a:t>personnes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disposez-vous</a:t>
            </a:r>
            <a:r>
              <a:rPr lang="en-US" dirty="0" smtClean="0">
                <a:hlinkClick r:id="rId3"/>
              </a:rPr>
              <a:t> pour </a:t>
            </a:r>
            <a:r>
              <a:rPr lang="en-US" dirty="0" err="1" smtClean="0">
                <a:hlinkClick r:id="rId3"/>
              </a:rPr>
              <a:t>mettre</a:t>
            </a:r>
            <a:r>
              <a:rPr lang="en-US" dirty="0" smtClean="0">
                <a:hlinkClick r:id="rId3"/>
              </a:rPr>
              <a:t> en place le </a:t>
            </a:r>
            <a:r>
              <a:rPr lang="en-US" dirty="0" err="1" smtClean="0">
                <a:hlinkClick r:id="rId3"/>
              </a:rPr>
              <a:t>chatbot</a:t>
            </a:r>
            <a:r>
              <a:rPr lang="en-US" dirty="0" smtClean="0">
                <a:hlinkClick r:id="rId3"/>
              </a:rPr>
              <a:t> ?</a:t>
            </a:r>
          </a:p>
          <a:p>
            <a:r>
              <a:rPr lang="en-US" dirty="0" err="1" smtClean="0"/>
              <a:t>Voulez-vous</a:t>
            </a:r>
            <a:r>
              <a:rPr lang="en-US" dirty="0" smtClean="0"/>
              <a:t> exporter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données</a:t>
            </a:r>
            <a:r>
              <a:rPr lang="en-US" dirty="0" smtClean="0"/>
              <a:t> et/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</a:t>
            </a:r>
            <a:r>
              <a:rPr lang="en-US" dirty="0" err="1" smtClean="0"/>
              <a:t>chatbot</a:t>
            </a:r>
            <a:r>
              <a:rPr lang="en-US" dirty="0" smtClean="0"/>
              <a:t> ? (</a:t>
            </a:r>
            <a:r>
              <a:rPr lang="en-US" dirty="0" err="1" smtClean="0"/>
              <a:t>probablement</a:t>
            </a:r>
            <a:r>
              <a:rPr lang="en-US" dirty="0" smtClean="0"/>
              <a:t> </a:t>
            </a:r>
            <a:r>
              <a:rPr lang="en-US" dirty="0" err="1" smtClean="0"/>
              <a:t>Oui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Avez-vous</a:t>
            </a:r>
            <a:r>
              <a:rPr lang="en-US" dirty="0" smtClean="0"/>
              <a:t> </a:t>
            </a:r>
            <a:r>
              <a:rPr lang="en-US" dirty="0" err="1" smtClean="0"/>
              <a:t>besoin</a:t>
            </a:r>
            <a:r>
              <a:rPr lang="en-US" dirty="0" smtClean="0"/>
              <a:t> de faire de </a:t>
            </a:r>
            <a:r>
              <a:rPr lang="en-US" dirty="0" err="1" smtClean="0"/>
              <a:t>l’analytics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</a:t>
            </a:r>
            <a:r>
              <a:rPr lang="en-US" dirty="0" err="1" smtClean="0"/>
              <a:t>chatbot</a:t>
            </a:r>
            <a:r>
              <a:rPr lang="en-US" dirty="0" smtClean="0"/>
              <a:t> ?</a:t>
            </a:r>
          </a:p>
          <a:p>
            <a:r>
              <a:rPr lang="en-US" dirty="0" err="1" smtClean="0"/>
              <a:t>Voulez-vous</a:t>
            </a:r>
            <a:r>
              <a:rPr lang="en-US" dirty="0" smtClean="0"/>
              <a:t> connecter </a:t>
            </a:r>
            <a:r>
              <a:rPr lang="en-US" dirty="0" err="1" smtClean="0"/>
              <a:t>votre</a:t>
            </a:r>
            <a:r>
              <a:rPr lang="en-US" dirty="0" smtClean="0"/>
              <a:t> </a:t>
            </a:r>
            <a:r>
              <a:rPr lang="en-US" dirty="0" err="1" smtClean="0"/>
              <a:t>chatbot</a:t>
            </a:r>
            <a:r>
              <a:rPr lang="en-US" dirty="0" smtClean="0"/>
              <a:t> avec un service déjà </a:t>
            </a:r>
            <a:r>
              <a:rPr lang="en-US" dirty="0" err="1" smtClean="0"/>
              <a:t>existant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un site web ? (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tache</a:t>
            </a:r>
            <a:r>
              <a:rPr lang="en-US" dirty="0" smtClean="0"/>
              <a:t> </a:t>
            </a:r>
            <a:r>
              <a:rPr lang="en-US" dirty="0" err="1" smtClean="0"/>
              <a:t>assez</a:t>
            </a:r>
            <a:r>
              <a:rPr lang="en-US" dirty="0" smtClean="0"/>
              <a:t> </a:t>
            </a:r>
            <a:r>
              <a:rPr lang="en-US" dirty="0" err="1" smtClean="0"/>
              <a:t>difficile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Combien</a:t>
            </a:r>
            <a:r>
              <a:rPr lang="en-US" dirty="0" smtClean="0"/>
              <a:t> de </a:t>
            </a:r>
            <a:r>
              <a:rPr lang="en-US" dirty="0" err="1" smtClean="0"/>
              <a:t>personnes</a:t>
            </a:r>
            <a:r>
              <a:rPr lang="en-US" dirty="0" smtClean="0"/>
              <a:t> et </a:t>
            </a:r>
            <a:r>
              <a:rPr lang="en-US" dirty="0" err="1" smtClean="0"/>
              <a:t>d’interraction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</a:t>
            </a:r>
            <a:r>
              <a:rPr lang="en-US" dirty="0" err="1" smtClean="0"/>
              <a:t>chatbot</a:t>
            </a:r>
            <a:r>
              <a:rPr lang="en-US" dirty="0" smtClean="0"/>
              <a:t> aura-t-</a:t>
            </a:r>
            <a:r>
              <a:rPr lang="en-US" dirty="0" err="1" smtClean="0"/>
              <a:t>il</a:t>
            </a:r>
            <a:r>
              <a:rPr lang="en-US" dirty="0" smtClean="0"/>
              <a:t> à </a:t>
            </a:r>
            <a:r>
              <a:rPr lang="en-US" dirty="0" err="1" smtClean="0"/>
              <a:t>traiter</a:t>
            </a:r>
            <a:r>
              <a:rPr lang="en-US" dirty="0" smtClean="0"/>
              <a:t> ? </a:t>
            </a:r>
            <a:r>
              <a:rPr lang="en-US" dirty="0" err="1" smtClean="0"/>
              <a:t>Quel</a:t>
            </a:r>
            <a:r>
              <a:rPr lang="en-US" dirty="0" smtClean="0"/>
              <a:t> flux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prévoyez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pour le </a:t>
            </a:r>
            <a:r>
              <a:rPr lang="en-US" dirty="0" err="1" smtClean="0"/>
              <a:t>chatbot</a:t>
            </a:r>
            <a:r>
              <a:rPr lang="en-US" dirty="0" smtClean="0"/>
              <a:t> pour </a:t>
            </a:r>
            <a:r>
              <a:rPr lang="en-US" dirty="0" err="1" smtClean="0"/>
              <a:t>choisir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</a:t>
            </a:r>
            <a:r>
              <a:rPr lang="en-US" dirty="0" err="1" smtClean="0"/>
              <a:t>serveur</a:t>
            </a:r>
            <a:endParaRPr lang="en-US" dirty="0"/>
          </a:p>
          <a:p>
            <a:r>
              <a:rPr lang="en-US" dirty="0" err="1" smtClean="0">
                <a:hlinkClick r:id="rId4"/>
              </a:rPr>
              <a:t>Quelle</a:t>
            </a:r>
            <a:r>
              <a:rPr lang="en-US" dirty="0" smtClean="0">
                <a:hlinkClick r:id="rId4"/>
              </a:rPr>
              <a:t> </a:t>
            </a:r>
            <a:r>
              <a:rPr lang="en-US" dirty="0" err="1" smtClean="0">
                <a:hlinkClick r:id="rId4"/>
              </a:rPr>
              <a:t>est</a:t>
            </a:r>
            <a:r>
              <a:rPr lang="en-US" dirty="0" smtClean="0">
                <a:hlinkClick r:id="rId4"/>
              </a:rPr>
              <a:t> la </a:t>
            </a:r>
            <a:r>
              <a:rPr lang="en-US" dirty="0" err="1" smtClean="0">
                <a:hlinkClick r:id="rId4"/>
              </a:rPr>
              <a:t>taille</a:t>
            </a:r>
            <a:r>
              <a:rPr lang="en-US" dirty="0" smtClean="0">
                <a:hlinkClick r:id="rId4"/>
              </a:rPr>
              <a:t> de </a:t>
            </a:r>
            <a:r>
              <a:rPr lang="en-US" dirty="0" err="1" smtClean="0">
                <a:hlinkClick r:id="rId4"/>
              </a:rPr>
              <a:t>votre</a:t>
            </a:r>
            <a:r>
              <a:rPr lang="en-US" dirty="0" smtClean="0">
                <a:hlinkClick r:id="rId4"/>
              </a:rPr>
              <a:t> </a:t>
            </a:r>
            <a:r>
              <a:rPr lang="en-US" dirty="0" err="1" smtClean="0">
                <a:hlinkClick r:id="rId4"/>
              </a:rPr>
              <a:t>chatbot</a:t>
            </a:r>
            <a:r>
              <a:rPr lang="en-US" dirty="0" smtClean="0">
                <a:hlinkClick r:id="rId4"/>
              </a:rPr>
              <a:t> ? (</a:t>
            </a:r>
            <a:r>
              <a:rPr lang="en-US" dirty="0" err="1" smtClean="0">
                <a:hlinkClick r:id="rId4"/>
              </a:rPr>
              <a:t>une</a:t>
            </a:r>
            <a:r>
              <a:rPr lang="en-US" dirty="0" smtClean="0">
                <a:hlinkClick r:id="rId4"/>
              </a:rPr>
              <a:t> </a:t>
            </a:r>
            <a:r>
              <a:rPr lang="en-US" dirty="0" err="1" smtClean="0">
                <a:hlinkClick r:id="rId4"/>
              </a:rPr>
              <a:t>tache</a:t>
            </a:r>
            <a:r>
              <a:rPr lang="en-US" dirty="0" smtClean="0">
                <a:hlinkClick r:id="rId4"/>
              </a:rPr>
              <a:t> </a:t>
            </a:r>
            <a:r>
              <a:rPr lang="en-US" dirty="0" err="1" smtClean="0">
                <a:hlinkClick r:id="rId4"/>
              </a:rPr>
              <a:t>assez</a:t>
            </a:r>
            <a:r>
              <a:rPr lang="en-US" dirty="0" smtClean="0">
                <a:hlinkClick r:id="rId4"/>
              </a:rPr>
              <a:t> </a:t>
            </a:r>
            <a:r>
              <a:rPr lang="en-US" dirty="0" err="1" smtClean="0">
                <a:hlinkClick r:id="rId4"/>
              </a:rPr>
              <a:t>difficile</a:t>
            </a:r>
            <a:r>
              <a:rPr lang="en-US" dirty="0" smtClean="0">
                <a:hlinkClick r:id="rId4"/>
              </a:rPr>
              <a:t>)</a:t>
            </a:r>
          </a:p>
          <a:p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And </a:t>
            </a:r>
            <a:r>
              <a:rPr lang="en-US" i="1" dirty="0"/>
              <a:t>second </a:t>
            </a:r>
            <a:r>
              <a:rPr lang="en-US" dirty="0"/>
              <a:t>— as any self-respecting </a:t>
            </a:r>
            <a:r>
              <a:rPr lang="en-US" dirty="0" err="1"/>
              <a:t>chatbot</a:t>
            </a:r>
            <a:r>
              <a:rPr lang="en-US" dirty="0"/>
              <a:t> developer would do, I’ve been exploring the platforms and their limitations. Hope this comparison between two of them helps in making a more informed choice. Do correct me if I’m wrong or have missed on something important.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725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principe de fonctionnement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547664" y="2348880"/>
            <a:ext cx="1584176" cy="1224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691680" y="256490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Message Utilisateur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932040" y="2420888"/>
            <a:ext cx="2232248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004048" y="2492896"/>
            <a:ext cx="208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Extraction des mots clés du message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1547664" y="4221088"/>
            <a:ext cx="1584176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691680" y="450912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 du Bot</a:t>
            </a:r>
            <a:endParaRPr lang="fr-FR" dirty="0"/>
          </a:p>
        </p:txBody>
      </p:sp>
      <p:sp>
        <p:nvSpPr>
          <p:cNvPr id="11" name="Flèche droite 10"/>
          <p:cNvSpPr/>
          <p:nvPr/>
        </p:nvSpPr>
        <p:spPr>
          <a:xfrm>
            <a:off x="3153612" y="2816061"/>
            <a:ext cx="1728192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 rot="3817924">
            <a:off x="3735893" y="3334691"/>
            <a:ext cx="432048" cy="1812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203848" y="1988840"/>
            <a:ext cx="1440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Détecter des mots clé pré-</a:t>
            </a:r>
            <a:r>
              <a:rPr lang="fr-FR" dirty="0" err="1" smtClean="0"/>
              <a:t>définits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951917" y="4244895"/>
            <a:ext cx="1988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Envoyer </a:t>
            </a:r>
            <a:r>
              <a:rPr lang="fr-FR" dirty="0" smtClean="0"/>
              <a:t>la réponse correspondante au mot clé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Chatbots</a:t>
            </a:r>
            <a:r>
              <a:rPr lang="fr-FR" dirty="0" smtClean="0"/>
              <a:t> Gratuits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ChatterBot</a:t>
            </a:r>
            <a:r>
              <a:rPr lang="fr-FR" dirty="0" smtClean="0"/>
              <a:t> : avec Python</a:t>
            </a:r>
          </a:p>
          <a:p>
            <a:r>
              <a:rPr lang="fr-FR" dirty="0" err="1" smtClean="0"/>
              <a:t>Chatfuel</a:t>
            </a:r>
            <a:r>
              <a:rPr lang="fr-FR" dirty="0" smtClean="0"/>
              <a:t> : </a:t>
            </a:r>
            <a:r>
              <a:rPr lang="fr-FR" dirty="0" err="1" smtClean="0"/>
              <a:t>Chatbot</a:t>
            </a:r>
            <a:r>
              <a:rPr lang="fr-FR" dirty="0" smtClean="0"/>
              <a:t> pour votre entreprise en 10min : Arbre de décision classique + AI en reconnaissance de mots</a:t>
            </a:r>
          </a:p>
          <a:p>
            <a:r>
              <a:rPr lang="fr-FR" dirty="0" smtClean="0"/>
              <a:t>Flow XO: grand nombre d’intégrations possible (Gmail, </a:t>
            </a:r>
            <a:r>
              <a:rPr lang="fr-FR" dirty="0" err="1" smtClean="0"/>
              <a:t>Slack</a:t>
            </a:r>
            <a:r>
              <a:rPr lang="fr-FR" dirty="0" smtClean="0"/>
              <a:t>, </a:t>
            </a:r>
            <a:r>
              <a:rPr lang="fr-FR" dirty="0" err="1" smtClean="0"/>
              <a:t>LinkedIn</a:t>
            </a:r>
            <a:r>
              <a:rPr lang="fr-FR" dirty="0" smtClean="0"/>
              <a:t>, …)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71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 cases industriels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Relation client</a:t>
            </a:r>
          </a:p>
          <a:p>
            <a:r>
              <a:rPr lang="fr-FR" dirty="0" smtClean="0"/>
              <a:t>Vente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5091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Offre commerciale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bot </a:t>
            </a:r>
            <a:r>
              <a:rPr lang="fr-FR" b="1" dirty="0" smtClean="0"/>
              <a:t>personnalisé</a:t>
            </a:r>
            <a:r>
              <a:rPr lang="fr-FR" dirty="0" smtClean="0"/>
              <a:t> en un temps raisonnable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836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fr-FR" dirty="0"/>
              <a:t>Où est l’intelligence artificielle dans les </a:t>
            </a:r>
            <a:r>
              <a:rPr lang="fr-FR" dirty="0" err="1"/>
              <a:t>chatbot</a:t>
            </a:r>
            <a:r>
              <a:rPr lang="fr-FR" dirty="0"/>
              <a:t> : </a:t>
            </a:r>
            <a:r>
              <a:rPr lang="fr-FR" u="sng" dirty="0">
                <a:hlinkClick r:id="rId2"/>
              </a:rPr>
              <a:t>https://www.frenchweb.fr/larnaque-chatbots-durera-t-elle-encore-longtemps/305697</a:t>
            </a:r>
            <a:r>
              <a:rPr lang="fr-FR" dirty="0"/>
              <a:t> [Très bon]</a:t>
            </a:r>
          </a:p>
          <a:p>
            <a:pPr lvl="0"/>
            <a:r>
              <a:rPr lang="fr-FR" dirty="0"/>
              <a:t>Exemple de </a:t>
            </a:r>
            <a:r>
              <a:rPr lang="fr-FR" dirty="0" err="1"/>
              <a:t>chatbots</a:t>
            </a:r>
            <a:r>
              <a:rPr lang="fr-FR" dirty="0"/>
              <a:t> mis en place : </a:t>
            </a:r>
            <a:r>
              <a:rPr lang="fr-FR" u="sng" dirty="0">
                <a:hlinkClick r:id="rId3"/>
              </a:rPr>
              <a:t>https://medium.com/1jour1bot</a:t>
            </a:r>
            <a:r>
              <a:rPr lang="en-US" dirty="0"/>
              <a:t> </a:t>
            </a:r>
            <a:endParaRPr lang="fr-FR" dirty="0"/>
          </a:p>
          <a:p>
            <a:pPr lvl="0"/>
            <a:r>
              <a:rPr lang="fr-FR" u="sng" dirty="0">
                <a:hlinkClick r:id="rId4"/>
              </a:rPr>
              <a:t>http://blog.cometik.com/comment-creer-un-chatbot-pour-votre-entreprise-en-10-minutes-chrono/</a:t>
            </a:r>
            <a:r>
              <a:rPr lang="fr-FR" dirty="0"/>
              <a:t> = &gt; gratuit, si on veut inclure l’IA il faudra passer à la version payante</a:t>
            </a:r>
          </a:p>
          <a:p>
            <a:pPr lvl="0"/>
            <a:r>
              <a:rPr lang="en-US" dirty="0" err="1"/>
              <a:t>Chatbot</a:t>
            </a:r>
            <a:r>
              <a:rPr lang="en-US" dirty="0"/>
              <a:t> Google : </a:t>
            </a:r>
            <a:r>
              <a:rPr lang="en-US" u="sng" dirty="0">
                <a:hlinkClick r:id="rId5"/>
              </a:rPr>
              <a:t>https://blog.eleven-labs.com/fr/dialogflow-votre-chatbot-facile/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0578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20918</TotalTime>
  <Words>252</Words>
  <Application>Microsoft Office PowerPoint</Application>
  <PresentationFormat>Affichage à l'écran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Chatbots – Agent conversationel</vt:lpstr>
      <vt:lpstr>Chatbot Pre-Development Questions</vt:lpstr>
      <vt:lpstr>Le principe de fonctionnement</vt:lpstr>
      <vt:lpstr>Chatbots Gratuits</vt:lpstr>
      <vt:lpstr>Use cases industriels</vt:lpstr>
      <vt:lpstr>Offre commerciale</vt:lpstr>
      <vt:lpstr>Bibliographie</vt:lpstr>
    </vt:vector>
  </TitlesOfParts>
  <Company>Keyrus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Chatbots – Agent conversationel</dc:title>
  <dc:creator>Rafik Khereddine</dc:creator>
  <cp:lastModifiedBy>Rafik Khereddine</cp:lastModifiedBy>
  <cp:revision>14</cp:revision>
  <cp:lastPrinted>2017-12-20T21:21:02Z</cp:lastPrinted>
  <dcterms:created xsi:type="dcterms:W3CDTF">2017-12-18T09:29:03Z</dcterms:created>
  <dcterms:modified xsi:type="dcterms:W3CDTF">2018-01-02T20:14:55Z</dcterms:modified>
</cp:coreProperties>
</file>