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4B3BA-AA38-4B28-B4F1-D10FB74F0FE7}" type="datetimeFigureOut">
              <a:rPr lang="fr-FR" smtClean="0"/>
              <a:t>18/12/2017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B3D49-E5D4-4B26-A671-D3DA0DA071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4438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4B3BA-AA38-4B28-B4F1-D10FB74F0FE7}" type="datetimeFigureOut">
              <a:rPr lang="fr-FR" smtClean="0"/>
              <a:t>18/12/2017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B3D49-E5D4-4B26-A671-D3DA0DA071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4710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4B3BA-AA38-4B28-B4F1-D10FB74F0FE7}" type="datetimeFigureOut">
              <a:rPr lang="fr-FR" smtClean="0"/>
              <a:t>18/12/2017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B3D49-E5D4-4B26-A671-D3DA0DA071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6340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4B3BA-AA38-4B28-B4F1-D10FB74F0FE7}" type="datetimeFigureOut">
              <a:rPr lang="fr-FR" smtClean="0"/>
              <a:t>18/12/2017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B3D49-E5D4-4B26-A671-D3DA0DA071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3597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4B3BA-AA38-4B28-B4F1-D10FB74F0FE7}" type="datetimeFigureOut">
              <a:rPr lang="fr-FR" smtClean="0"/>
              <a:t>18/12/2017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B3D49-E5D4-4B26-A671-D3DA0DA071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1751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4B3BA-AA38-4B28-B4F1-D10FB74F0FE7}" type="datetimeFigureOut">
              <a:rPr lang="fr-FR" smtClean="0"/>
              <a:t>18/12/2017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B3D49-E5D4-4B26-A671-D3DA0DA071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0925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4B3BA-AA38-4B28-B4F1-D10FB74F0FE7}" type="datetimeFigureOut">
              <a:rPr lang="fr-FR" smtClean="0"/>
              <a:t>18/12/2017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B3D49-E5D4-4B26-A671-D3DA0DA071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5720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4B3BA-AA38-4B28-B4F1-D10FB74F0FE7}" type="datetimeFigureOut">
              <a:rPr lang="fr-FR" smtClean="0"/>
              <a:t>18/12/2017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B3D49-E5D4-4B26-A671-D3DA0DA071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6334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4B3BA-AA38-4B28-B4F1-D10FB74F0FE7}" type="datetimeFigureOut">
              <a:rPr lang="fr-FR" smtClean="0"/>
              <a:t>18/12/2017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B3D49-E5D4-4B26-A671-D3DA0DA071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8421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4B3BA-AA38-4B28-B4F1-D10FB74F0FE7}" type="datetimeFigureOut">
              <a:rPr lang="fr-FR" smtClean="0"/>
              <a:t>18/12/2017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B3D49-E5D4-4B26-A671-D3DA0DA071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7764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4B3BA-AA38-4B28-B4F1-D10FB74F0FE7}" type="datetimeFigureOut">
              <a:rPr lang="fr-FR" smtClean="0"/>
              <a:t>18/12/2017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B3D49-E5D4-4B26-A671-D3DA0DA071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2540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44B3BA-AA38-4B28-B4F1-D10FB74F0FE7}" type="datetimeFigureOut">
              <a:rPr lang="fr-FR" smtClean="0"/>
              <a:t>18/12/2017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0B3D49-E5D4-4B26-A671-D3DA0DA071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1564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Chatbots</a:t>
            </a:r>
            <a:r>
              <a:rPr lang="fr-FR" dirty="0" smtClean="0"/>
              <a:t> – Agent </a:t>
            </a:r>
            <a:r>
              <a:rPr lang="fr-FR" dirty="0" err="1" smtClean="0"/>
              <a:t>conversationel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2781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principe de fonctionnement</a:t>
            </a:r>
            <a:endParaRPr lang="fr-FR" dirty="0"/>
          </a:p>
        </p:txBody>
      </p:sp>
      <p:sp>
        <p:nvSpPr>
          <p:cNvPr id="4" name="Ellipse 3"/>
          <p:cNvSpPr/>
          <p:nvPr/>
        </p:nvSpPr>
        <p:spPr>
          <a:xfrm>
            <a:off x="1547664" y="2348880"/>
            <a:ext cx="1584176" cy="122413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1691680" y="2564904"/>
            <a:ext cx="1296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Message Utilisateur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4932040" y="2420888"/>
            <a:ext cx="2232248" cy="15121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5004048" y="2492896"/>
            <a:ext cx="20882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Extraction des mots clés du message</a:t>
            </a:r>
            <a:endParaRPr lang="fr-FR" dirty="0"/>
          </a:p>
        </p:txBody>
      </p:sp>
      <p:sp>
        <p:nvSpPr>
          <p:cNvPr id="9" name="Ellipse 8"/>
          <p:cNvSpPr/>
          <p:nvPr/>
        </p:nvSpPr>
        <p:spPr>
          <a:xfrm>
            <a:off x="1547664" y="4221088"/>
            <a:ext cx="1584176" cy="122413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/>
          <p:cNvSpPr txBox="1"/>
          <p:nvPr/>
        </p:nvSpPr>
        <p:spPr>
          <a:xfrm>
            <a:off x="1691680" y="4509120"/>
            <a:ext cx="1296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Réponse du Bot</a:t>
            </a:r>
            <a:endParaRPr lang="fr-FR" dirty="0"/>
          </a:p>
        </p:txBody>
      </p:sp>
      <p:sp>
        <p:nvSpPr>
          <p:cNvPr id="11" name="Flèche droite 10"/>
          <p:cNvSpPr/>
          <p:nvPr/>
        </p:nvSpPr>
        <p:spPr>
          <a:xfrm>
            <a:off x="3153612" y="2816061"/>
            <a:ext cx="1728192" cy="3231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Flèche vers le bas 11"/>
          <p:cNvSpPr/>
          <p:nvPr/>
        </p:nvSpPr>
        <p:spPr>
          <a:xfrm rot="3817924">
            <a:off x="3735893" y="3334691"/>
            <a:ext cx="432048" cy="18129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/>
          <p:cNvSpPr txBox="1"/>
          <p:nvPr/>
        </p:nvSpPr>
        <p:spPr>
          <a:xfrm>
            <a:off x="3203848" y="1988840"/>
            <a:ext cx="14401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Détecter des mots clé pré-</a:t>
            </a:r>
            <a:r>
              <a:rPr lang="fr-FR" dirty="0" err="1" smtClean="0"/>
              <a:t>définits</a:t>
            </a:r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3951917" y="4244895"/>
            <a:ext cx="19882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mtClean="0"/>
              <a:t>Envoyer </a:t>
            </a:r>
            <a:r>
              <a:rPr lang="fr-FR" dirty="0" smtClean="0"/>
              <a:t>la réponse correspondante au mot clé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43181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Use cases industriels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Relation client</a:t>
            </a:r>
          </a:p>
          <a:p>
            <a:r>
              <a:rPr lang="fr-FR" dirty="0" smtClean="0"/>
              <a:t>Vente</a:t>
            </a:r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850916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Offre commerciale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Un bot </a:t>
            </a:r>
            <a:r>
              <a:rPr lang="fr-FR" b="1" dirty="0" smtClean="0"/>
              <a:t>personnalisé</a:t>
            </a:r>
            <a:r>
              <a:rPr lang="fr-FR" dirty="0" smtClean="0"/>
              <a:t> en un temps raisonnable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0836379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1484</TotalTime>
  <Words>46</Words>
  <Application>Microsoft Office PowerPoint</Application>
  <PresentationFormat>Affichage à l'écran (4:3)</PresentationFormat>
  <Paragraphs>12</Paragraphs>
  <Slides>4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5" baseType="lpstr">
      <vt:lpstr>Thème Office</vt:lpstr>
      <vt:lpstr>Chatbots – Agent conversationel</vt:lpstr>
      <vt:lpstr>Le principe de fonctionnement</vt:lpstr>
      <vt:lpstr>Use cases industriels</vt:lpstr>
      <vt:lpstr>Offre commerciale</vt:lpstr>
    </vt:vector>
  </TitlesOfParts>
  <Company>Keyrus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Chatbots – Agent conversationel</dc:title>
  <dc:creator>Rafik Khereddine</dc:creator>
  <cp:lastModifiedBy>Rafik Khereddine</cp:lastModifiedBy>
  <cp:revision>5</cp:revision>
  <dcterms:created xsi:type="dcterms:W3CDTF">2017-12-18T09:29:03Z</dcterms:created>
  <dcterms:modified xsi:type="dcterms:W3CDTF">2017-12-19T10:13:23Z</dcterms:modified>
</cp:coreProperties>
</file>