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5" r:id="rId6"/>
    <p:sldId id="283" r:id="rId7"/>
    <p:sldId id="269" r:id="rId8"/>
    <p:sldId id="277" r:id="rId9"/>
    <p:sldId id="281" r:id="rId10"/>
    <p:sldId id="274" r:id="rId11"/>
    <p:sldId id="260" r:id="rId12"/>
    <p:sldId id="282" r:id="rId13"/>
    <p:sldId id="275" r:id="rId14"/>
    <p:sldId id="280" r:id="rId15"/>
    <p:sldId id="272" r:id="rId16"/>
    <p:sldId id="268" r:id="rId17"/>
    <p:sldId id="284" r:id="rId18"/>
    <p:sldId id="276" r:id="rId19"/>
    <p:sldId id="278" r:id="rId20"/>
    <p:sldId id="279" r:id="rId21"/>
    <p:sldId id="286" r:id="rId22"/>
    <p:sldId id="287" r:id="rId23"/>
    <p:sldId id="26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11F3-E4CF-4509-86D4-EEE9F85A462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A480B-2B09-4236-A100-9963CBC4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13CD-30E7-46D5-906E-22F0D565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FB9A7-E25C-4963-B188-564E2196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D6E0-F270-4A4A-99A3-3F440DF2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3165-013A-423B-A312-E02E8A5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C75C-DC1B-431D-A63F-16CF702D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AB05-1B4E-4A38-9AB6-E8E26B51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2728-2A03-4B08-85C9-018B2E1E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BE1F-C55E-4A84-A470-7476851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A361-2C52-4DB9-8E98-F30AB534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9BFC-C5C4-4BA6-8A79-D9D49044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59400-849F-4B67-B92E-5EB42E7F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0715-9C08-4FBF-A253-8026C0328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60451-2B61-4FD5-8E42-D6CCCC60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A00E-4D0F-4AA7-A43B-E2718B38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3FE8-8209-44B1-8A41-C33F7F3D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328C-569A-4785-83B3-A0CC52A1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8FD6-0A17-441D-A14C-DE83F9A2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88A-AD35-45FD-AA0D-7ABD5EB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B20B-B860-4D7D-9859-FA416FF0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8859-D131-4131-AE73-E2001367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5CAD-AFAA-49A1-BAF2-36383730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FF79-7A0C-4494-85B6-C9003257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7571-0D0F-4058-9B34-90104009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077E-B5E4-47FA-AB65-64D29698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2FDE-749B-4CEA-AB28-6C289D39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3414-21B4-4D3A-B976-471B6259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5E8D-14B7-49BD-AD76-84BA1B493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67CE1-41A1-4F1B-849C-F0487943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A59B-72B7-4979-A877-421CF01C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9F7B-08C6-407F-BE2C-E20F583C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B1AB0-325A-489E-B1D7-2D145DD8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C08-08BB-4D9A-9EDD-371EF020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CC709-2789-4FD2-8CE2-8357EEDC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4182-15CD-490F-8C1F-B803F395D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E37E-8E30-44B5-BBAE-060A15DDE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4C817-702F-4C18-BF92-6848D690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12C9-664B-436C-8710-73F9818E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AFC1F-3862-4C96-A989-A177AFAF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70CE9-6A54-4F7B-B58F-63327578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D9D1-DC64-483A-B62D-9A33C607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E7D6B-3B49-4806-A709-A0560D9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0A25-65A4-4C5C-9710-C5E9E504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E842A-5326-4807-B98A-47BC1A00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4C475-2CA7-4B61-BC36-9C4CB60E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8B8BB-DC50-4974-B742-6148B3BC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E68C-F7B7-4551-9693-67B92BDE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9D5E-99C8-4319-9BFB-016093D9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7F52-C879-4452-B8D9-28CBCBE8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1C3-3F12-46D4-923E-85A923C5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7C6BA-EC7F-4E09-BEF7-4A7ACE73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080E-31B5-42F6-AA35-C067623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05A-3E47-4949-8F59-D1304E4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CE66-4C59-4E89-8693-43C5D246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7B5B2-E135-4EBB-99C7-72308B1A4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FF52-A55C-44AC-9B8A-A458191C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0683-2FC3-4EAF-8266-0AD714D7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95C0-AD21-4630-8FF1-4B832F3A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5711-6BAD-491E-8D1C-36C435F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1684D-B9EA-4AA6-9A24-4D7073B0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9A46E-A5B7-4092-97C0-EA8B13E5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4A09-6622-4408-9E41-5CA800F93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619F9-33A2-45BF-A092-DE019BD538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D3B3-60A1-4FBE-A1DB-B50D2DBF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3098-742C-4055-A715-0396B850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B564-A154-4238-AB75-257BEAF7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yelp.com/dataset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toronto.ca/city-government/data-research-maps/open-data/open-data-catalogue/#8c732154-5012-9afe-d0cd-ba3ffc813d5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ronto.ca/city-government/data-research-maps/open-data/open-data-catalogue/#a45bd45a-ede8-730e-1abc-93105b2c439f" TargetMode="External"/><Relationship Id="rId5" Type="http://schemas.openxmlformats.org/officeDocument/2006/relationships/hyperlink" Target="http://www12.statcan.gc.ca/census-recensement/2016/dp-pd/prof/details/page.cfm?Lang=E&amp;Geo1=CMACA&amp;Code1=535&amp;Geo2=PR&amp;Code2=01&amp;Data=Count&amp;SearchText=toronto&amp;SearchType=Begins&amp;SearchPR=01&amp;B1=Ethnic%20origin&amp;TABID=1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evelopers.google.com/maps/documentation/geocoding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41416-9166-4829-BF8D-EACE5D26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223" y="2341825"/>
            <a:ext cx="6762750" cy="1533524"/>
          </a:xfrm>
        </p:spPr>
        <p:txBody>
          <a:bodyPr>
            <a:normAutofit fontScale="90000"/>
          </a:bodyPr>
          <a:lstStyle/>
          <a:p>
            <a:r>
              <a:rPr lang="en-US" dirty="0"/>
              <a:t>Toronto Restaurants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0D24D3-1CCB-4402-B2E6-266110232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1" y="4010025"/>
            <a:ext cx="5735194" cy="885825"/>
          </a:xfrm>
        </p:spPr>
        <p:txBody>
          <a:bodyPr>
            <a:normAutofit fontScale="85000" lnSpcReduction="20000"/>
          </a:bodyPr>
          <a:lstStyle/>
          <a:p>
            <a:r>
              <a:rPr lang="en-US" sz="4300" i="1" dirty="0"/>
              <a:t>By the numbers</a:t>
            </a:r>
          </a:p>
          <a:p>
            <a:r>
              <a:rPr lang="en-US" dirty="0"/>
              <a:t>Author: Rafik Matta</a:t>
            </a: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4B9C7A1B-0ED9-455F-95CE-BD5F0895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5" y="1843087"/>
            <a:ext cx="3810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B70-2FDD-496A-B49A-E11E815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Income Dist.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7AFA3-4852-4A88-91F0-112F074D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65" y="1637186"/>
            <a:ext cx="7823470" cy="46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2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wwAAAitCAYAAAAuOLbKAAAABHNCSVQICAgIfAhkiAAAAAlwSFlz%0AAAALEgAACxIB0t1+/AAAADl0RVh0U29mdHdhcmUAbWF0cGxvdGxpYiB2ZXJzaW9uIDIuMS4wLCBo%0AdHRwOi8vbWF0cGxvdGxpYi5vcmcvpW3flQAAIABJREFUeJzs3XvcZnO9//HX2zjMjGHsnUOMuHM+%0ADYPbqYyIrRKhlKQYimrXtiXs+VEiQmmnnHKKcVaKkqlQTOPMPWdy2mXEOIfJGCbG+/fH+l5cLtd1%0AH+bgnrnn/Xw8rse91nd9T2td1zxmfdb3u9aSbSIiIiIiIppZrLc7EBERERERC64EDBERERER0VIC%0AhoiIiIiIaCkBQ0REREREtJSAISIiIiIiWkrAEBERERERLSVgiIjo4yQNkPRbSdMlXdXb/ZkTks6W%0A9O3e7kcsOiStIOlBSf0b0kdI2r4hbSVJ90ta6l3tZMS7JAFDREQfIWmMpBeanLTsBawEvMf2p8sJ%0Az63zof2pknaa1/UC2P6K7ePnR929qZPvLOYjSZa0VhfZRgIX2n61q/psPw3cDBw8L/oXsaBJwBAR%0A0QdIagOGAwY+0bB5deAh26/Po7YWnxf1LOq6+M7mVRv5ruZACeD2By6tS1tX0k3AacC1kjokvb+u%0A2GXAl9/dnka8OxIwRET0DfsBdwKjqE50AJB0HHAMsLekGZK+BpwNbFPWXyz5lpL0Q0l/l/R0mQI0%0AoGzbXtLjkv5H0lPAhY2NS7oEWA34ban3yJJ+laSnynSosZI2LOlLSpoo6b/Kej9Jt0k6ptnOSRol%0A6YSG/nxT0jOSnpR0QF3eAZL+V9Kjpd1b6/blE5Luk/Riubq/fl25qZKOkDRZ0suSflammvxe0kuS%0A/ijp3+ryby3p9lLXpMZpKnPxnW1djlm/urQ9JU0uy4tJGinpr5L+IekXkv69bGsrV8+/KOnvwE2d%0AfQ9l23vKlLV/SrpH0gn1I1CS1pN0o6TnyxSdz7TaIUkHlKk5L0n6m6Qv122rfW9H1n1ve0jaRdJD%0Apf6j6vIvJenHkp4onx/XRmLUZJRMdaMG5fdypqTRpS93SVqzbBtbikwqv9W9m+zKVsCLth+vSzsN%0AmAJ8E/gU8HVgZt32u4A1JK3e6vhELKwSMERE9A37UV3hvAz4iKSVAGx/BzgR+LntQbbPBL4C3FHW%0Alyvlvw+sAwwD1gKGUAUaNe8F/p1qtOId0y5sfwH4O7BbqfcHZdPvgbWBFYHxpX/Y/hfweeC75aR9%0AJNAP+F439/e9wODSzy8CZ9adzP8Q2Bz4QOnzkcAbktYBrgAOBVYAfkcV4CxZV++ngP8ox2K30v+j%0AgOWp/s88BEDSEGA0cEJp43DgV5JWKNtHSrqui31o9Z3dCbwMfLgu7+eAy8vyIcAewIeAVYAXgDMb%0A6v4QsD7wkbLe9HsoziztvZcqcKkPXpYGbixtrwjsA5xVH3A0eAbYFVgWOAA4VdJmddvfC/Tnrd/X%0AeVS/g82pRluOkbRGyXs0sDXVb3ITYEvgWy3abWYf4Djg34D/o/y2bG9Xtm9Sfqs/b1J2KPBgQ9pK%0AwN3Aa8Brtu8sU5Eo9b5e2tmkB32MWDjYzieffPLJZyH+ANtSncQsX9YfAL5Rt/1Y4NK69RHArXXr%0AojphXLMubRvgkbK8PfAvoH8X/ZgK7NTJ9uWopt8Mrkv7ZunvC8DanZQdBZxQ159XgMXrtj9DdXK5%0AWNm2SZM6vg38om59MWAasH1d//et2/4r4Kd16/8F/Los/w9wSUP91wP7z6Pv7ATggrK8TPl+Vi/r%0A9wM71uVdudS1ONBWjvEa3fkeqIK014B1G9q+tSzvDdzSUP4c4Dvd3M9fA//d8L31q9svA1vV5R8H%0A7FGW/wrsUrftI8DUZr/hkmZgrbrfy/l123YBHmiWt0W/jwaubEjbD3ieKuD6IdDWpNxtwH7dOTb5%0A5LMwfTLCEBGx8NsfuMH2c2X9cuquEnfDCsBAYFyZXvMi8IeSXvOs627+LNN0ZpTPvs0qLdOMTi5T%0AZ/5JdUIO1dX6mouoTnJ/Z/vhHvT5H377PRkzgUGl7v5UJ5uNVgEera3YfgN4jOpqd83TdcuvNFkf%0AVJZXBz5dO17lmG1LdfLeHV19Z5cDnyxTcD4JjLdd6/vqwDV17d4PzKa6Al7zWG2hi+9hBapA47Fm%0AZUtbWzXs575UIwXvIOljku4s04tepDpRr/++/2F7dll+pfxtdYzf9n2V5VWatdvCU3XLtd9Hd71A%0AFdC8yfbFwMZU08jagSmSdm8otwzwYg/aiVgo5GaoiIiFmKq5+Z8B+qm6vwBgKWA5SZvYntSkmBvW%0An6M6UdvQ9rQWTb2tjO2PdaPezwG7AztRnaQOpjoRU12es4DrqKbkbGt7bp/e9BzwKrAm0LjvT1BN%0ANQFAkoD3UY0y9NRjVCMMB/W0YHe+M9t/kfQo8DHePh2p1vaBtm9rUndbWaz/Ljr7Hp4FXgdWBR4q%0A+d/X0Nafbf9HN/ZrKapRmf2A39h+TdKvefv33RNPUAUs95X11UoaVCMuA+vabhrAzIXJwDcaE20/%0ALulu4BdUo3AHAb8pfVicajpfs39zEQu1jDBERCzc9qC6urwB1VzvYVRz12+hOnFr5mlg1drc/XKl%0A/Tyq+eYrQjVHX9JHWpRv5Wlgjbr1ZYBZwD+oTu5OrM8s6QtUc9dHUM3Lv0hST64Cv0PZlwuAH0la%0ApVxd36aczP4C+LikHSUtQTUdahZw+xw0dSmwm6SPlDb6l5t6V+1G2e5+Z5dTHZftgPr3Z5wNfK92%0Ac62q9wU0Xumu1/J7KFf7rwaOlTRQ0noNfbgOWEfSFyQtUT5bqO5m8TpLUgU+zwKvS/oYsHPnh6JT%0AVwDfKvu3PNU9D7WnFk0CNpQ0TNV7Eo7tYd2Nv9VGd1MFcG+OPknaX1Jt1KEf1XdWPzqyJdWUqfpR%0AkYg+IQFDRMTCbX+qZ8X/3fZTtQ9wBrCvmj9W8yaqq7ZPSapNifkfqhs27yzTVv4IrNvDvpxEdYL3%0AoqTDgYupppFMA/5CNZUDAEmrAT+mmu89w/blQAdwag/bbOZwqqfZ3EM15/z7wGK2H6S6wfZ0qpGI%0A3ahu0v5XTxuw/RjVVfujqE6QHwOOoPy/KukoSb9vUby739kVVPP+b6qbugTwE+Ba4AZJL1Ed1606%0A6W7L76H4OtWow1PAJaXdWWU/X6I66f8s1dX9p6iO5zveG1HyHkIVmL1ANbJxbSf96soJVL+JyVTf%0A5/iShu2HgO9S/U4fBno6MnUsVYD6opo89an8JkZR/V5q1gUmUt2/cBXVtKz6lwnuSxXMRfQ5shtH%0AkCMiImJRJen7wHtt9+Q+mD6nPPHqFmBT26/UpY+gGkkYU5e2IvDnkrfLF71FLGxyD0NERMQirExD%0AWpLqKv4WVI+p/VKvdmoBYPtZYL1u5n2GaopSRJ+UEYaIiIhFmKQtqKYhrUL1eNpzgJOdE4SIKBIw%0ARERERERES7npOSIiIiIiWso9DBE9tPzyy7utra23uxERERHRpXHjxj1ne4Wuc7aWgCGih9ra2ujo%0A6OjtbkRERER0qbwEcq5kSlJERERERLSUgCEiIiIiIlrKlKSIHpoybTptI0f3djciIiJiITX15I/3%0Adhd6pNdGGCTNljRR0iRJ4yV9oJO8t7dIHyVpr7I8RlJ7D9ofJemR0ofxkrbpIv8ekjaoW+9We5K2%0AlnRXaed+Scd2t49zS9Kxkg6fD/W2Sbq3izz/KemyuvXlJP1N0uo9aOdKSbt2I88/JQ2oSztHkiUN%0AkrSkpJtL+nqSOsryRyX9srt9iYiIiFhU9eaUpFdsD7O9CfD/gJMaM0jqB2C7ZTAxl46wPQwYSfWi%0Ams7sAWzQRZ5mLgIOLu1sBPxiDuqYb2rHeD44G1hT0g5l/QTgHNvduvFGUk9Gv6YCH68rtw3wLIDt%0Af9neoXXRiIiIiOjMgnIPw7LACwCStpd0s6TLqV5Tj6QZ5a8knSHpL5JGAys2q0zSzpLuKCMHV0ka%0A1EX7Y4G1StmDJN1TRj5+JWlgGf34BHBKGSlYs5T7tKS7JT0kaXiLulcEngSwPdv2X0o7b7v6L+ne%0AcuW+rYxEnCfpPkk31K6el1GN7ze2KekWScPq6rpN0sZldRNJN0l6WNJBnRzjw0of7pV0aF1dTdPr%0Atq8haUJ5U+ibbL8BfBU4TdKWwHDgR6VMe9mHyeX7Wbak3ynpBEljS9n6dk4pIwdqcoyvBD5blncG%0A/gS8Ucr1l/Rci++mVvd/lO+7NtrVv7P8EREREYuS3gwYBpST7weA84Hj67ZtCRxtu/GK/p7AusBQ%0A4CDgHSMPkpYHvgXsZHszoAM4rIu+7EY5cQautr1FGfm4H/ii7duBaykjErb/WvIubntL4FDgOy3q%0APhV4UNI1kr7czZPRtYEzbW8IvAh8qm5bszbPB0aU/V8HWMr25LJtY6qr79sAx0hapaS/eYwlbQ4c%0AAGwFbA0cJGnTVum1jkhaF/gVcIDtexp3wvYE4CbgRuDrtl8rmy4DDrG9MfAIcFRdsaVtb2f79Lea%0A0WnAksBX3PzV5JOBNknLAPtQBRA9cSRwYPnOPwT8qzGDpIMldUjqmD1zeg+rj4iIiFh4LQhTktYD%0APgpcXHf1+G7bjzQpsx1wRblS/wTVyWijrammDt0maSKwP9Bq3vwpJc/BwBdL2kbliv0UYF9gw072%0A4erydxzQ1iyD7e8C7cANwOeAP3RSX80jtie2qLtZm1cBu0paAjgQGFWX/ze2X7H9HHAzVaAAbz/G%0A2wLX2H7Z9ozSxvBO0gFWAH4DfL6ur82cCTxq+xYASSsBsn1n2X4R1fda03iyf0LJ/98tgoWaa4G9%0AgaG27+okXzO3AadL+jowqIyOvI3tc223227vN3BwD6uPiIiIWHgtEE9Jsn1HGRmovYXu5c6yd1Gd%0AgBtt79ONpo+w3Xjj6yhgD9uTJI0Atu+k/KzydzblWEq6ENgUeML2LgBlROKnks4DnpX0HuB13h6w%0A1Y88zKpbng0MaLLtzTZtz5R0I7A78BmqAKWm8XjV1uuPcbNpPp2lA0wHHgM+CNwHzfedampQ/Ql4%0AZ3U29gvgLmArSYNtd3Zp/wrgTqp7J3rE9rGSrqEaiemQNNz233paT0RERERftEDcwyBpPaAf8I8u%0Aso4FPiupn6SVgWY3s94JfFBS7Z6EgWWaTnctAzxZrtbvW5f+UtnWKdsHlJGTXUr7H68bOVmb6kT/%0ARaobdTcreTYD3t+DPjZzPnAacI/t5+vSdy/z+N9DFfy8Y+oQ1XHdoxyrpammft3SSTpU03b2APaT%0A9Llm+96M7aeAN8p9DQBfAP7cyX5dW/brutKHVvU+DBwDnNdJXU1JWtP2JNsnUk1N68nvJSIiIqJP%0A680RhgFlOhBUV533tz27+T2tb7oG+DDVSd1DNDnRtP1sGRm4QtJSJflbJX93fJvqqvajpZ1akHAl%0AcJ6kQ4C9ulkXVCfEp0qaSTWqsG/Zz19RnWxPpDqJ727/mrI9TtI/gQsbNt0NjAZWA463/URjAGV7%0AvKRRJS/A+eX+A5qlS2or5V5W9djTGyW9bPs33ezu54Gzyv0cD1FNo+ps3y4t9ydcI2k327Na5Duz%0Am+03+h9VN7a/AUykumm6paFDBtOxkD0/OSIiImJOqfNp4bGwKDczjwHWazYHP+ad9vZ2d3R09HY3%0AIiIiIrokaZztbr+rrJkFYkpSzB1J+1GNihydYCEiIiIi5qUF4qbnmDu2LwYu7u1+RERERETfkxGG%0AiIiIiIhoKQFDRERERES0lIAhIiIiIiJaSsAQEREREREt5abnPkbSbKr3R9TsYXvqfGrrUOBc2zOb%0AbBsDHG67o6y3AdfZ3khSO7Cf7UPKOzPabX9d0rHADNs/bKhrXeAcYDlgKeAW2wfPYZ+PKi9oe1uf%0AelLHlGnTaRs5ek6aj4iIPmxq3tETfVQChr7nFdvDelpI0uK2X+9hsUOBS4F3BAydKUFET15kcBpw%0Aau3FcJKG9qS9BkcBJ85F+YiIiIhFSqYkLQIk9Zd0oaQpkiZI2qGkj5B0laTfAjeUtCMk3SNpsqTj%0AStrSkkZLmiTpXkl7lzderwLcLOnmHvZne0nX9aDIysDjtRXbU7qxX2fUtXddafNkyhvGJV1WNveT%0AdJ6k+yTdIGlAT/YlIiIioq/LCEPfM0DSxLL8iO09ga8B2B4qaT3gBknrlDzbABvbfl7SzsDawJaA%0AgGslbQesADxh++MAkgbbni7pMGAH28+16Mtlkl4py0sCc/pSuVOBmyTdThXYXGj7xS726x1sj5T0%0A9doITJmStDawj+2DJP0C+BTVqElEREREkBGGvugV28PKZ8+Sti1wCYDtB4BHgdqJ9Y22ny/LO5fP%0ABGA8sB7VCfUUYCdJ35c03Pb0bvZl31pfgF3mdIdsXwisD1wFbA/cKWmpLvarux6xXQuwxgFtzTJJ%0AOlhSh6SO2TO7u/sRERERC78EDIsGdbLt5YZ8J9UFHGvZ/pnth4DNqQKHkyQdMz8724ztJ2xfYHt3%0A4HVgI1rv1+u8/bfdv5OqZ9Utz6bFqJvtc223227vN3BwD3oeERERsXBLwLBoGAvsC1Cm7KwGPNgk%0A3/XAgZIGlbxDJK0oaRVgpu1LgR8Cm5X8LwHLzO/OS/qopCXK8nuB9wDTaL1fU4FhkhaT9D6qKVY1%0Ar9XqioiIiIiu5R6GRcNZwNmSplBdfR9he5b09gv0tm+QtD5wR9k2A/g8sBZwiqQ3gNeAr5Yi5wK/%0Al/Sk7R3mY/93Bn4i6dWyfoTtpyS12q/bgEeoRkTupZpeVXMuMFnSeODo+djniIiIiD5Btnu7DxEL%0Alfb2dnd09OSpsBERERG9Q9I42+1zU0emJEVEREREREsJGCIiIiIioqUEDBERERER0VIChoiIiIiI%0AaCkBQ0REREREtJSAISIiIiIiWsp7GCJ6aMq06bSNHN3b3YiIiDk09eSP93YXIhYqGWHoBZJmS5oo%0A6V5Jv5W03Hxsa3tJ181tniZlRkmaKWmZurSfSLKk5ee0vz1V+vFIOZ7jJW3Tw/LHSjp8fvUvIiIi%0AYmGXgKF3vGJ7mO2NgOeBr/V2h+bQ/wG7A0haDNgBmDa3larSk9/mEbaHASOBc3rQTkbYIiIiIrqQ%0AgKH33QEMgTdPlE8pIw9TJO1d0leWNLZuVGJ4Sd9Z0h3lyvpVkgaV9I9KekDSrcAnaw1J2lLS7ZIm%0AlL/rNnZG0tKSLpB0T8m3eyd9vwLYuyxvD9wGvF5X12Glv/dKOrSzdEltku6XdBYwHnhfq/3rxFhg%0ArVLfQWUfJkn6laSBJX2UpB9Juhn4fsO+HyTp95IGdNFORERExCIjAUMvktQP2BG4tiR9EhgGbALs%0ABJwiaWXgc8D15Sr6JsDEMu3nW8BOtjcDOoDDJPUHzgN2A4YD761r8gFgO9ubAscAJzbp1tHATba3%0AoBoxOEXS0i124WFgBUn/BuwDXFm3b5sDBwBbAVsDB0natFV6KbYucHHp38vN9q/10YSyz1PK8tW2%0At7C9CXA/8MW6fOuUer9Z19+vl/J72H6lsWJJB0vqkNQxe+b0LroRERER0XdkSkbvGCBpItAGjANu%0ALOnbAlfYng08LenPwBbAPcAFkpYAfm17oqQPARsAt0kCWJJqtGI94BHbDwNIuhQ4uNQ/GLhI0tqA%0AgSWa9G1n4BN18/r7A6tRnXQ3czXwWaoA4Mt16dsC19h+ufTjaqoARi3SrwUetX1nKb91i/1r5hRJ%0A3wKe5a3AYCNJJwDLAYOA6+vyX1WOcc0XgMepgoXXmjVg+1zgXIClVl7bLfoRERER0eckYOgdr9ge%0AJmkwcB3VPQynUZ1Mv4PtsZK2Az4OXCLpFOAF4Ebb+9TnlTSMKhho5njgZtt7SmoDxjTJI+BTth9s%0AqPdCYFPgCdu71G26kmoK0UW23ygn97V6mmmVDtWoQn2+d+xfC0fY/mVD2iiqAGCSpBFUU6aatQNw%0AL9XIzqrAI91oLyIiImKRkSlJvcj2dOAQ4PAyejAW2FtSP0krANsBd0taHXjG9nnAz4DNgDuBD0qq%0AzdkfKGkdqmlH75e0Zmmm/oR7MG/dlDyiRbeuB/5L5cy/Nl3I9gHlRu36YAHbf6eaxnRWQz1jgT1K%0Av5YG9gRu6SS9Uav9665lgCfLcd23i7wTqEZHrpW0Sg/aiIiIiOjzMsLQy2xPkDSJalrPpcA2wCSq%0AUYIjbT8laX/gCEmvATOA/Ww/W66cXyFpqVLdt2w/JOlgYLSk54BbgY3K9h9QTUk6DLipRZeOB34M%0ATC5Bw1Rg1y724R1PJrI9XtIo4O6SdL7tCVDdeNyYXkY86ss33T/goc76UufbwF3Ao1T3NSzTWWbb%0At5ZpWKMl/Yft51rlHTpkMB15hndEREQsImRnOnZET7S3t7ujo6O3uxERERHRJUnjbLfPTR2ZkhQR%0AERERES0lYIiIiIiIiJYSMEREREREREsJGCIiIiIioqUEDBERERER0VIChoiIiIiIaCnvYYjooSnT%0AptM2cnRvdyMiYr6bmnfORAQZYYi5JOm9kq6U9FdJf5H0ux6+kbknbR1bXq4WEREREe+SBAwxx8qb%0AoK8Bxthe0/YGwFHASr3bs4iIiIiYVxIwxNzYAXjN9tm1BNsTbd8iaZCkP0kaL2mKpN0BJC0tabSk%0ASZLulbR3ST9G0j0l7dwSjHSLpMNKuXslHVrS2iQ9IOn8kn6ZpJ0k3SbpYUlblnxbSrpd0oTyd915%0AeoQiIiIiFnIJGGJubASMa7HtVWBP25tRBRb/W4KAjwJP2N7E9kbAH0r+M2xvUdIGALt2pwOSNgcO%0AALYCtgYOkrRp2bwW8BNgY2A94HPAtsDhVCMhAA8A29neFDgGOLFFOwdL6pDUMXvm9O50LSIiIqJP%0ASMAQ84uAEyVNBv4IDKGaqjQF2EnS9yUNt107+95B0l2SpgAfBjbsZjvbAtfYftn2DOBqYHjZ9ojt%0AKbbfAO4D/mTbpQ9tJc9g4CpJ9wKntmrX9rm222239xs4uNsHISIiImJhl4Ah5sZ9wOYttu0LrABs%0AbnsY8DTQ3/ZDpcwU4KQyFak/cBawl+2hwHlA/272obOpS7Pqlt+oW3+Dt54QdjxwcxnZ2K0H7UZE%0AREQsEhIwxNy4CVhK0kG1BElbSPoQ1ZX7Z2y/JmkHYPWyfRVgpu1LgR8Cm/HWSfpzkgYBe/WgD2OB%0APSQNlLQ0sCdwSw/KDwamleURPSgXERERsUjIexhijtm2pD2BH0saSXXfwlTgUKrRh99K6gAmUt0r%0AADAUOEXSG8BrwFdtvyjpPKpRh6nAPZ00+63ajc2lD6tKGgXcXZLOtz1BUls3d+MHwEWSDqMKgLo0%0AdMhgOvJs8oiIiFhEqJrSHRHd1d7e7o6Ojt7uRkRERESXJI2z3T43dWRKUkREREREtJSAISIiIiIi%0AWkrAEBERERERLSVgiIiIiIiIlhIwRERERERES3msakQPTZk2nbaRo3u7GxERc2xqHg0dET2QEYZe%0AImlGb/dhXpE0VdIUSZMk3SDpvT0sP0ZSp4/7krSrpAmljb9I+vIc9rVN0ufq1kdIOmNO6oqIiIhY%0AFCRg6GMk9dao0Q62NwE6gKO6W0hSv27kWQI4F9ittLEpMGYO+9kGfK6rTBERERFRScCwAJG0m6S7%0AypX0P0paqaRPkbScKv+QtF9Jv0TSTuUq+VWSfgvcULYdIekeSZMlHVfS2iTdL+k8SfeV0YABZdta%0Apc1JksZLWrNVPV0YC6xVyv5UUkdp682yZUTiGEm3Ap+uS19M0kWSTmiocxmq6XP/ALA9y/aDpczq%0Akv5U+vcnSauV9FGS9qqruzaiczIwXNJESd8oaatI+oOkhyX9oBv7GBEREbHISMCwYLkV2Nr2psCV%0AwJEl/Tbgg8CGwN+A4SV9a+DOsrwNsL/tD0vaGVgb2BIYBmwuabuSb23gTNsbAi8Cnyrpl5X0TYAP%0AAE92UU8ruwJTyvLR5c2CGwMfkrRxXb5XbW9r+8qyvnjpw0O2v1Vfoe3ngWuBRyVdIWlfSbXf7hnA%0AxbY3LuVP66J/I4FbbA+zfWpJGwbsDQwF9pb0vsZCkg4uwU/H7JnTu2giIiIiou9IwLBgWRW4XtIU%0A4AiqAAHgFmC78vkpMFTSEOB527Ur5zeWE2uAnctnAjAeWI/qxB/gEdsTy/I4oE3SMsAQ29cA2H7V%0A9swu6ml0s6SJwLLASSXtM5LGl/IbAhvU5f95Q/lzgHttf69Z5ba/BOwI3A0cDlxQNm0DXF6WLwG2%0AbdG/zvzJ9nTbrwJ/AVZv0v65ttttt/cbOHgOmoiIiIhYOOUpSQuW04Ef2b5W0vbAsSV9LPA1YDXg%0AaGBPYC+qQKLm5bplASfZPqe+ckltwKy6pNnAgJK/mab1tLCD7efq2no/1Yn9FrZfkDQK6N+ivwC3%0AAztI+t9y4v4OtqcAUyRdAjwCjGiWrfx9nRIQSxKwZCd9bzwm+XcRERERUWSEYcEyGJhWlvevJdp+%0ADFgeWNv236imLh3O2wOGetcDB0oaBCBpiKQVWzVq+5/A45L2KPmXkjSwp/U0WJYqKJhe7sX4WBf5%0Afwb8Driq8cZtSYNKAFUzDHi0LN8OfLYs70t1bACmApuX5d2BJcryS1T3REREREREN+RKau8ZKOnx%0AuvUfUY0oXCVpGtW9Ce+v234XUHui0C1U035upQnbN0haH7ijurjODODzVFfPW/kCcI6k7wKvAZ/u%0ApJ5nuto525MkTQDuo7rv4rZulPmRpMHAJZL2tf1G2STgSEnnAK9QBSIjyrZDgAskHQE8CxxQ0s8D%0AfiPpbuBPvDWiMRl4XdIkYBTwQlf9ajR0yGA68gzziIiIWETIdte5IuJN7e3t7ujo6O1uRERERHRJ%0A0rjyEJo5lilJERERERHRUgKGiIiIiIhoKQFDRERERES0lIAhIiIiIiJaSsAQEREREREtJWCIiIiI%0AiIiW8h6GiB6aMm06bSNH93Y3ImIhMDXvbImIPiAjDH2YpBl1y7tIeljSapK+Imm/3uxbT0haSdJ1%0AkiZJ+ouk381FXYeWt1jX1md0lj8iIiJiUZcRhkWApB2B04Gdbf8dOLuXu9RT3wVutP0TAEkbz0Vd%0AhwKXAjPnRcciIiIi+rqMMPTxUll1AAAgAElEQVRxkoYD5wEft/3XknaspMPL8hhJ35d0t6SHSn4k%0ADZT0C0mTJf1c0l2S2iX1kzRK0r2Spkj6hqQVJY0r5TaRZEmrlfW/lrp2K3VMkPTHMmqwWBn1WKHk%0AXUzS/0lavmE3VgYer63YnlzyS9IpdX3Zu6RvL+m6umNwhqQRkg4BVgFulnRz3fbvldGLOyWtNG+/%0AgYiIiIiFWwKGvm0p4DfAHrYf6CTf4ra3pLr6/p2S9p/AC7Y3Bo4HNi/pw4AhtjeyPRS40PYzQH9J%0AywLDgQ5guKTVgWdszwRuBba2vSlwJXCk7TeorvbvW+reCZhk+7mG/p0J/EzSzZKOlrRKSf9k6c8m%0ApewpklZutZO2TwOeAHawvUNJXhq40/YmwFjgoGZlJR0sqUNSx+yZ01s1EREREdHnJGDo214Dbge+%0A2EW+q8vfcUBbWd6W6sQe2/cCk0v634A1JJ0u6aPAP0v67cAHge2AE8vf4cAtZfuqwPWSpgBHABuW%0A9AuA2v0UBwIXNnbO9vXAGlQjJesBE8qoxLbAFbZn234a+DOwRRf72uhfQG00on7/G/twru122+39%0ABg7uYRMRERERC68EDH3bG8BngC0kHdVJvlnl72zeuq9FzTLafoHqiv4Y4GvA+WXTLVQBwupUoxqb%0AUJ3Qjy3bTwfOKKMSXwb6l/oeA56W9GFgK+D3Ldp93vbltr8A3EMVkDTtI/A6b/9t92+RD+A12y7L%0A9fsfERERESRg6PPKdKBdgX0ldTXSUO9WqmADSRsAQ8vy8sBitn8FfBvYrOQfC3weeLhMNXoe2AW4%0ArWwfDEwry/s3tHU+1dSkX9ie3dgRSR+uPdlI0jLAmsDfS5t7l/sqVqAKIu4GHgU2kLSUpMHAjnXV%0AvQQs04PjEBEREbFIy9XURYDt58v0obGSGu8PaOUs4CJJk4EJVFOSpgNDgAsl1YLN/1famCoJ3hpR%0AuBVYtYxIABwLXCVpGnAn8P66tq6lmor0julIxebAGZJqIwfn275HUgewDTAJMNV9EU8BSPpF6fPD%0Apf815wK/l/Rk3X0MPTJ0yGA68mz1iIiIWETordkYEW+R1A9YwvarktYE/gSsY/tf86GtduBU28Pn%0Add3zQ3t7uzs6Onq7GxERERFdkjTOdvvc1JERhmhlINXjR5egulfgq/MpWBgJfJW3npQUEREREQuQ%0ABAzRlO2XgLmKRrvZzsnAyfO7nYiIiIiYM7npOSIiIiIiWkrAEBERERERLSVgiIiIiIiIlnIPQ0QP%0ATZk2nbaRo3u7GxHRhal5/HFExDyREYb5TNJsSRMlTZI0XtIHelj+WEmHl+X1Sl0TyqNO56Q/IySd%0A0SL92VL/XyQd1MN6t5d0XTfyjSnvT6itt0sa08O22iR9ridlIiIiImLOJGCY/16xPcz2JlQvOTtp%0ALuraA/iN7U1t/7WrzKr05Dv+ue1hwPbAiZJW6k4hST0dqVpR0sd6WKa+rTYgAUNERETEuyABw7tr%0AWaD25mMkHSHpHkmTJR1Xl360pAcl/RFYt6TtAhwKfEnSzSXtMEn3ls+hJa1N0v2SzgLGA++TdICk%0AhyT9GfhgV520/QzwV2B1SVtKur2MatwuqdafEZKukvRb4Ib68pK2KPnXaNHEKcC3GhMl9Zd0oaQp%0ApfwOLdo6GRheRkO+0Um530nauCxPkHRMWT5e0pfKqMgYSb+U9ICky1ReVx0RERERldzDMP8NkDQR%0A6A+sDHwYQNLOwNrAllQvRrtW0nbAy8BngU2pvp/xwDjbv5N0NjDD9g8lbQ4cAGxVyt9VAoIXqIKM%0AA2z/p6SVgeOAzYHpwM3AhM46XE701wD+D3gd2M7265J2Ak4EPlWybgNsbPt5SduXsh8ATgd2t/33%0AFk3cAexZTuxfqkv/GoDtoZLWA26QtE6Ltg63vWtp85styo2lCiymlv2oBUvbApdSfR+bAhsCTwC3%0AlTy3NjkmBwMHA/RbdoXODl9EREREn5IRhvmvNiVpPeCjwMXlKvbO5TOBKihYjyqAGA5cY3um7X8C%0A17aod9uS72XbM4CrS1mAR23fWZa3AsbYfra8qfnnnfR17xLcXAF82fbzwGDgKkn3AqdSnVzX3Fjy%0A1KwPnAvs1kmwUHMC7xxl2Ba4BMD2A8CjQC1gaGyrO+VuAbYr20cDgyQNBNpsP1jK3m37cdtvABOp%0Apju9g+1zbbfbbu83cHAXuxYRERHRdyRgeBfZvgNYHliBalTgpBJMDLO9lu2f1bJ2o7rOps683Nh0%0AN7v489KXrWxfU9KOB262vRGwG9VISat2ngRepbpqX3VSur5MHTr/bR2ybyp1bV2X3JN9qteq3D1U%0Ab6seTjXaMAE4CBhXl2dW3fJsMuoWERER8TYJGN5FZbpMP+AfwPXAgZIGlW1DJK1IdWK7p6QBkpah%0AOklvZiywh6SBkpYG9qS6ot7oLmB7Se+RtATw6R52ezAwrSyP6CLvi8DHqW6Y3h7A9kdKEPKlJvm/%0ABxxZtz4W2BegTClaDXiwSbmXgGW6KldGVB4DPgPcSXV8Dqf5cYqIiIiIJnI1df6r3cMA1ZXw/W3P%0Apppnvz5wR7nPdgbwedvjJf2canrMo7Q4uS35RgF3l6TzbU+Q1NaQ70lJx1LdN/Ak1fSnfj3o/w+A%0AiyQdBtzUVWbbT0vaDfi9pANt39VJ3t9JerYu6SzgbElTqO45GGF7VpP7kCcDr0uaBIxqVa7kvQXY%0A0fZMSbcAqzKXAcPQIYPpyPPdIyIiYhEhu7uzVSICoL293R0dHV1njIiIiOhlksbZbp+bOjIlKSIi%0AIiIiWkrAEBERERERLSVgiIiIiIiIlhIwRERERERESwkYIiIiIiKipQQMERERERHRUt7DENFDU6ZN%0Ap23k6N7uRkR0YWrelxIRMU9khGEBImnGfKz79hbpoyTt1cO6ZkuaKGmSpPGSPjBvevm2NtolnTYX%0A5UdIWmVe9ikiIiJiUZQRhkWE7Xl5Uv+K7WEAkj4CnAR8aB7Wj+0OYG7ejjYCuBd4Yp50KCIiImIR%0AlRGGBZykFST9StI95fPBkr6lpNslTSh/1y3pG0q6u4wATJa0dkmfUf5K0hmS/iJpNLBiXVubS/qz%0ApHGSrpe0cje6uCzwQl0dR5R+TpZ0XElrk3S/pPMk3SfpBkkDyrYxkr5f+vyQpOElfXtJ15XlYyVd%0AUPL+TdIhde19W9IDkm6UdIWkw8uISTtwWTkOAyTtWI7VlFLXUqX8VEnHlZGSKZLWm+MvKyIiIqIP%0ASsCw4PsJcKrtLYBPAeeX9AeA7WxvChwDnFjSvwL8pIwAtAOPN9S3J7AuMBQ4CPgAgKQlgNOBvWxv%0ADlwAfK9FnwaUE/EHSn+OL3XsDKwNbAkMAzaXtF0pszZwpu0NgRfLvtQsbntL4FDgOy3aXA/4SKn7%0AO5KWkNRe6tkU+GTZX2z/kmp0Yt9yHAyMAva2PZRqZO2rdXU/Z3sz4KfA4c0al3SwpA5JHbNnTm/R%0AxYiIiIi+J1OSFnw7ARtIqq0vK2kZYDBwURlBMLBE2X4HcLSkVYGrbT/cUN92wBW2ZwNPSLqppK8L%0AbATcWNrqBzzZok/1U5K2AS6WtBGwc/lMKPkGUQUKfwcesT2xpI8D2urqu7pFer3RtmcBsyQ9A6wE%0AbAv8xvYrpS+/bVF23dL+Q2X9IuBrwI+btP/JZhXYPhc4F2Cpldd2i3YiIiIi+pwEDAu+xYBtaifF%0ANZJOB262vaekNmAMgO3LJd0FfBy4XtKXbN/09ippdsIr4D7b2zS08z6gdiJ+tu2z31aRfYek5YEV%0ASh0n2T6noY42YFZd0mxgQN36rLr0Vr/JxvKLl/a6o6t83Wk/IiIiYpGUKUkLvhuAr9dWJA0ri4OB%0AaWV5RN32NYC/2T4NuBbYuKG+scBnJfUr9yjsUNIfBFYoIwaUKT8b2n7M9rDyObuhLsqc/37AP4Dr%0AgQMlDSrbhkhasbHMPHQrsJuk/qXN+mcovgQsU5YfANokrVXWvwD8eT72KyIiIqLPyNXUBctASfX3%0AHPwIOAQ4U9Jkqu9rLNV9Cj+gmpJ0GFA/grA38HlJrwFPAd9taOMa4MPAFOAhyomz7X+Vm4VPkzS4%0AtPVj4L4m/RwgqTa9SMD+ZYrTDZLWB+4o05pmAJ+nunI/z9m+R9K1wCTgUar7Fmo3GIwCzpb0CrAN%0AcABwlaTFgXuAdwQ/3TV0yGA68nz3iIiIWETIznTsWHhJGmR7hqSBVMHUwbbHz88229vb3dExN098%0AjYiIiHh3SBpnu31u6sgIQyzszpW0AdAfuGh+BwsRERERi5oEDLFQs/253u5DRERERF+Wm54jIiIi%0AIqKlBAwREREREdFSAoaIiIiIiGgpAUNERERERLSUm54XYapelnAL8D3bvy9pnwEOtP3Rd7kv61O9%0AG2EwsBQwxvZXJW0GrGj7Dy3KrQecCqwFvE71ToZDqF5Y93Xbe3TS5lbAZ21/oyd9nTJtOm0jR/ek%0ASETMhal570lERK9KwLAIs21JX6F6odnNVG9s/h7wrgYLxRnAD2yPLoHMRiV9s7L8joBB0gDgOuAQ%0A278raTsC7+lOg7bvAu5qUu/itl+fo72IiIiI6GMyJWkRZ/te4LfA/wDfAS62/VdJR0q6t3z+C0DS%0AWmX9Z5Luk/R7Sf3Ltq0lTZZ0u6RTam+ClrS4pB9Jurts/1KLrqwMPF76ZNtTSkBwDLCvpInlTdT1%0AvgCMrQULpeyfbN9fn6n07Q5JEyTdJmntkr6TpF+X5RMknSPpRuDCuTikEREREX1KRhgC4DhgPPAv%0AoF3SlsC+wJZUow53S/ozMBNYF9innNBfDewBXEl1kr2/7bsl/bCu7oOBZ2xvKWkp4E5JN9j+e0Mf%0AfgSMlXQbcANwoe3pkr4LbGT70Cb93ggY1439ux/Y1vZsSR8FTgD2bpJvU2A72682bpB0cNkX+i27%0AQjeajIiIiOgbMsIQ2H4Z+Dlwie1ZwHDgV7Zn2n4J+DWwbcn+f7anlOVxQJuk5YElbd9d0i+vq35n%0A4IAy4nAXsBywdpM+nA9sAPwS2BG4Q9KS82gXlwOulnQv8ENgwxb5ftMsWCj9O9d2u+32fgMHz6Nu%0ARURERCz4EjBEzRvlA6BO8s2qW55NNUrVWX4B/2l7WPm83/afJJ1cphl11DLanmb7Atu7Uf021++i%0Az/cBm3eRB6r7Mq63vRHViEj/Fvle7kZdEREREYuUBAzRzFhgT0kDJA0Cdqd6mlJTtp8FXpPUXpI+%0AW7f5euA/JS0OIGldSQNsjywBRHtJ/2hdnlWAfwOeAF4ClmnR9CXAh8o0I0rZXSRt0JBvMDCtLI/o%0AYt8jIiIiok7uYYh3KPchXAHcU5J+Wu5ZWKuTYgcCF0p6iSrgmF7SzwFWAyZWDz/iGaoApNHHgJ9I%0AehUwcKjtZyXdBBwhaQLVSMFjwAG2v2J7pqTdgFMlnQ68BkwE/htYpa7u7wMXSDoSuLlnR+Odhg4Z%0ATEce8xgRERGLCNnu7T5EHyBpkO0ZZflo4N9tf7OXuzVftLe3u6Ojo+uMEREREb1M0rjajI45lRGG%0AmFc+Ua7gLw5MJVN/IiIiIvqEBAwxT9i+nLc/HSkiIiIi+oDc9BwRERERES0lYIiIiIiIiJYSMERE%0AREREREsJGCIiIiIioqXc9BzRQ1OmTadt5Oje7kbEImFq3nkSEdHrMsIQCzRJe0qypPV6uy8RERER%0Ai6IEDLGg2we4Ffhsb3ckIiIiYlGUgCEWWJIGAR8EvkgJGCRtL2mMpF9KekDSZZJUtk2VdJyk8ZKm%0A1EYlJC0t6QJJ90iaIGn3kn6YpAvK8lBJ90oa2Cs7GxEREbGASsAQC7I9gD/Yfgh4XtJmJX1T4FBg%0AA2ANqqCi5jnbmwE/BQ4vaUcDN9neAtgBOEXS0sCPgbUk7QlcCHzZ9sxmHZF0sKQOSR2zZ06ft3sZ%0AERERsQBLwBALsn2AK8vylWUd4G7bj9t+A5gItNWVubr8HVeXvjMwUtJEYAzQH1itlB8BXAL82fZt%0ArTpi+1zb7bbb+w0cPJe7FREREbHwyFOSYoEk6T3Ah4GNJBnoBxj4HTCrLuts3v47ntUkXcCnbD/Y%0ApKm1gRnAKvOu9xERERF9R0YYYkG1F3Cx7dVtt9l+H/AIsO0c1HU98F919zpsWv4OBn4CbAe8R9Je%0A86brEREREX1HRhhiQbUPcHJD2q+ArwJ/7WFdx1PdrzC5BA1TgV2BU4GzbD8k6YvAzZLG2n6ms8qG%0ADhlMR54NHxEREYsI2e7tPkQsVNrb293R0dHb3YiIiIjokqRxttvnpo5MSYqIiIiIiJYSMERERERE%0AREsJGCIiIiIioqUEDBERERER0VIChoiIiIiIaCkBQ0REREREtJT3MPQiSTNsD+rtfswLkqYCLwFv%0AAE8D+9l+qgflxwCH2275vNKSZ1Dt0WCS2oEf2t6+B+20AR+wfXlZHwG02/56d+uYMm06bSNHdzd7%0ARPTQ1LznJCJigZIRhj5IUm8FgjvY3gToAI7qbiFJ/XrQxoqSPtbjnvHmcWkDPjcn5SMiIiIWRQkY%0AFjCSdpN0l6QJkv4oaaWSPkXScqr8Q9J+Jf0SSTtJGiHpKkm/BW4o246QdI+kyZKOK2ltku6XdJ6k%0A+yTdIGlA2bZWaXOSpPGS1mxVTxfGAmuVsj+V1FHaerOspKmSjpF0K/DpuvTFJF0k6YQWdZ8CfKvJ%0Acesv6cJynCZI2qGkNx6Xk4HhkiZK+kYpvoqkP0h6WNIPurF/EREREYuMBAwLnluBrW1vClwJHFnS%0AbwM+CGwI/A0YXtK3Bu4sy9sA+9v+sKSdgbWBLYFhwOaStiv51gbOtL0h8CLwqZJ+WUnfBPgA8GQX%0A9bSyKzClLB9dphBtDHxI0sZ1+V61va3tK8v64qUPD9l+R1BQ3AHMqgUEdb4GYHsosA9wkaT+jccF%0AGAncYnuY7VPL9mHA3sBQYG9J72tsVNLBJfDpmD1zehe7HxEREdF3JGBY8KwKXC9pCnAEVYAAcAuw%0AXfn8FBgqaQjwvO0ZJc+Ntp8vyzuXzwRgPLAe1Yk/wCO2J5blcUCbpGWAIbavAbD9qu2ZXdTT6GZJ%0AE4FlgZNK2mckjS/lNwQ2qMv/84by5wD32v5eZwcIOIF3jjJsC1xS+v4A8CiwTtlWf1ya+ZPt6bZf%0ABf4CrN6Ywfa5ttttt/cbOLiL7kVERET0HQkYFjynA2eUK+VfBmpXycdSjSoMB8YAzwJ7UQUSNS/X%0ALQs4qVxJH2Z7Lds/K9tm1eWbTXVlXy3601k9jXYoefaz/aKk9wOHAzva3hgYXbc/jf0FuB3YoW5k%0AoCnbN5V6tm7oZyuN7TRqdjwiIiIiggQMC6LBwLSyvH8t0fZjwPLA2rb/RjV16XDeHjDUux44UNIg%0AAElDJK3YqlHb/wQel7RHyb+UpIE9rafBslQn69PLvRhd3az8M+B3wFXduHH7e7w1XQuqgGrf0sd1%0AgNWAB5uUewlYpuuuR0RERATkSmpvGyjp8br1HwHHUp0wT6O6N+H9ddvvAmpPFLqFatrPrc0qtn2D%0ApPWBOyQBzAA+T3UFvZUvAOdI+i7wGvDpTup5pquds/3/2bv3eM/Guv/jr7chxmmk6EaYkihmDLOp%0AcSgT6aQiamiU0cGtA0l0T/Fj6K6UUg6JyS2JhKKbphjncRjDnoPZg+iOcWfojjBhxmB7//5Y126W%0Ar/3dh5lhz+z9fj4e+7HX91rXuq7PWrPn8Vif73Vda90paSZwF9W6i1t6cMzJkoYAv5Q01vaLTer9%0AQdKjtaIzgDPLVK4XgHG2F5WY62YDL0i6EzgXeKK7mBoN22gIrXnsY0RERAwQst3XMUSsUFpaWtza%0A2vR1ERERERHLDUnTO95htaQyJSkiIiIiIppKwhAREREREU0lYYiIiIiIiKaSMERERERERFNJGCIi%0AIiIioqkkDBERERER0VTewxDRS23z5jN0/KS+DiNiuTI37yaJiOi3BvwIg6R2SbNqP+M7qbOrpN8v%0ARR9P97DeIZI+3Un5UElzlrT/7tqSNEHSkcuo/RskLdWzfhvael9D2eGSzujmuKfL72V23SIiIiIG%0AqowwwELbI/o6CEkr2z6zr+PoS+UavFAruhDYD7iqVrYfcNSrGlhERETEADbgRxiakfR+SX+SdDPw%0AsVr5GpLOkXSHpJmSPlrKx0m6VNKVkv4s6fsN7f1Q0gxJ10par5TdIOk7km4EvlL/pl/SSEl3SpoK%0AfKnWzuqSLpY0W9JFkqZ1fKMvaQ9JU0s/l0hacwnO+4Zae6+XNLd2fr+TdIWkByR9WdIR5RrcJmnd%0AWjMHSLpV0hxJO/Tgul0i6QpgckM4vwH2lLRqqTsU2BC4WdKa5VrOkNTW0V4X5zVI0kml/9mS/r2U%0A/7J+rKQLJH2kt9ctIiIior9KwgCDG6YkjZG0GvAz4MPALsC/1eofDVxne3tgNHCSpDXKvhHAGGAY%0AMEbSxqV8DWCG7e2AG4Hjau2tY/vdtn/YENfPgcNsj2oo/yLwhO3hwLeAkVDd3APHALuXflqBI5qc%0A82b1cwYO6eYaddga+CSwA/BtYIHtbYGpQH0q1Rq2dyyxnlPKurpuo4ADbb+n3pntfwC3A+8vRfsB%0AF9k28CywdznX0cAPJamL2D8LzC/9bw98XtKbgLOBgwAkDQF2BP7QeLCkgyW1SmptXzC/y4sUERER%0A0Z9kSlInU5IkjQAesP3n8vl84OCyew/gI7U5/6sBm5Tta23PL8fcDWwK/BV4Ebio1DkfuLTW3UU0%0AKDeu69i+sRT9EvhA2d4ZOAXA9hxJs0v5O4G3A7eU++bXUN3Id+Yv9XOWNKFJvUbX234KeErSfOCK%0AUt4GDK/Vu7DEN0XS2pLWoevrdrXtx5v02TEt6b/L7890hA18R9K7qK7vRsAbgL81aWcPYLikfcvn%0AIcDmtidL+omk9alGkn7bMC2Kci4TgYkAq26wuZv0EREREdHvJGFortlNoYB9bN/7kkLpHcCiWlE7%0Aza9vve1nmvTRVf/Nyq+2vX8ncZ1VPh4LzG48sMELLB55Wq1hX/38Xqx9fpGXnmtj7Kbr69bZNejw%0AO+BkSdsBg23PKOVjgfWAkbafL1OnGuN9SVfAobav6mTfL0t79YQkIiIiIsiUpGb+BLxJ0mblc/0m%0A/Crg0I7pL5K27UF7KwEd32x/Eri5q8q2nwTmS9q5FI2t7b4Z+ETp++1U058AbgN2kvSWsm91SW+1%0APc32iPJzeQ9inUuZ5lSLubfGlBh2ppoGNJ8lu27Yfhq4gWpq04W1XUOAv5dkYTTVaE5XrgK+IGmV%0A0v9ba1OizgUOL/3d1ZO4IiIiIgaKjDCUNQy1z1faHi/pYGCSpMeobtK3Lvu/BfwYmF1ufucCe3bT%0AxzPAVpKmA/MpN9TdOAg4R9ICXvqUoDOAX5SpSDOpRgzm235U0jjgwo5FwlRrGu7rQV91PwAulvQp%0A4LpeHtvhCUm3Amuz+Bv7JbluHS6kmsa1X63sAuAKSa3ALKokrytnA0OBGaX/R4G9AGz/n6R7qEYz%0AujVsoyG05pnzERERMUCoWj8aKwpJg4BVbD9bRkCuBd5q+7k+Dm2FJWl1qnUY23WsQelKS0uLW1tb%0AX/nAIiIiIpaSpOm2l+odWRlhWPGsDlxfptYI+EKShSUnaXeq6U4n9yRZiIiIiBhokjCsYMpTipbJ%0Am5QDbF/D4qc1RURERESDLHqOiIiIiIimkjBERERERERTSRgiIiIiIqKpJAwREREREdFUFj0vxyS1%0AUz3uc2XgHuBA2ws6qfcH4JPlhW99qrxx+Smqtzs/AXza9oPLsP1xwGTbD9f6a7H92LLqoztt8+Yz%0AdPykV6u7iOXW3LyPJCJiQMgIw/JtYXlD89bAc8Ah9Z2qrGT7g8tDslAz2vZwqjc0H7OM2x4HbLgs%0AGpKUhDkiIiKiG0kYVhw3AW+RNFTSPZLOAGYAG0uaK+n1tX0/k3SXpMmSBgNIeoukayTdKWlGeekb%0Ako6SdIek2ZKOL2VrSJpU6s6RNKaUnyjp7lL3Bz2IeSqwUccHSUeU9uZIOrybvkZKulHSdElXSdpA%0A0r5Uj5S9QNKsjnMDDi3n1CZpy3L8upJ+V2K9TdLwUj5B0kRJk4HzJI2TdKmkKyX9WdL3l/LfKSIi%0AIqJfyTesK4DyTfgHgCtL0RbAQba/WPbXq28O7G/785IuBvYBzgcuAE60fZmk1YCVJO1R6u9A9RK4%0AyyW9C1gPeNj2h0r7QyStC+wNbGnbktbpQejvB35X2hgJHAS8o/Q1TdKNwJs76WsV4DTgo7YfLUnE%0At21/RtKXgSNtt9bO/THb20n6InAk8DngeGCm7b0kvQc4DxhR4hoJ7Gx7YZniNALYFlgE3CvpNNt/%0A7cH5RURERPR7GWFYvg2WNAtoBf4X+K9S/qDt25oc84DtWWV7OjBU0lrARrYvA7D9bFkLsUf5mUk1%0AWrElVQLRBuwu6XuSdilvQP4n8CxwtqSPAS9bS1FzvaS/A7sDvyplOwOX2X7G9tPApcAuTfraAtga%0AuLqc/zHAG7vo79L6+db6+2U53+uA10kaUvZdbnth7fhrbc+3/SxwN7BpYweSDpbUKqm1fUFeCB0R%0AEREDR0YYlm8LbY+oF5Rv1J/p4phFte12YDDVN/qdEfBd22e9bEc1IvBB4LuSJts+QdIOwG7AfsCX%0AJb2X6iYdqpvwY8v26BLjucAJwBHNYrB9X2NfwGXAXbZHdXGenZ1zO4v/pjvrz+V34/VrvGYv+39h%0AeyIwEWDVDTZ34/6IiIiI/iojDAOA7X8CD0naC0DSqpJWB64CPiNpzVK+kaT1JW0ILLB9PvADYLtS%0AZ4jtPwCHAyNst5dF2SNqyUJHnwtLvU+X6UxTgL0krS5pDarpTTd11hdwL7CepFElrlUkbVWafgpY%0AqwenPQUYW47flWra0j97f/UiIiIiBraMMAwcnwLOknQC8DzwcduTJb0NmFpGLp4GDgDeApwk6cVS%0A9wtUN+n/XdY/CPhqd+uptFoAACAASURBVB3afkTShcCXbH9L0rnA7WX32bZnSnpfY1+2nysLnE8t%0A04hWBn4M3EU1anGmpIVAVyMQE4CfS5pNNX3qwB5dpR4YttEQWvM4yYiIiBggZGd2RURvtLS0uLW1%0Ata/DiIiIiOiWpOm2W5amjUxJioiIiIiIppIwREREREREU0kYIiIiIiKiqSQMERERERHRVBKGiIiI%0AiIhoKglDREREREQ0lfcwRPRS27z5DB0/qa/DiOhTc/MukoiIASMjDK8ySUdLukvSbEmzJL1D0uHl%0AzcvNjllZ0mOSvruEfc6V9Polj7rb9n8k6fDa56sknV37/ENJR0jaUNJvetn2OEmnl+31JE2TNFPS%0ALpL+IGmdbo7v9NwlTZB0ZG9iiYiIiBiIkjC8iiSNAvYEtrM9HNgd+CtwONA0YQD2AO4FPqHySuZl%0AEIskLat//1uBHUu7KwGvB7aq7d8RuMX2w7b3XYp+dgP+ZHtb2zfZ/qDtJ5eivYiIiIjoRhKGV9cG%0AwGO2FwHYfgzYF9gQuF7S9U2O2x84Bfhf4J0dheXb8+MlzZDUJmnLUv46SZPLN/FnASrlQyXdI+kM%0AYAawsaQ9JE0tbVwiaU1JO0i6tBzzUUkLJb1G0mqS7u8kvlsoCQNVojAHeErSayWtCrwNmFn6n1Pa%0AHSfpUklXSvqzpO/XzusgSfdJuhHYqZSNAL4PfLCMzAyujx5IOkDS7WXfWZIGNQZZRnfulXQNsEWt%0A/DBJd5dRn183+TeIiIiIGJCSMLy6JlPdpN8n6QxJ77Z9KvAwMNr26MYDJA2m+mb998CFVMlD3WO2%0AtwN+CnRMsTkOuNn2tsDlwCa1+lsA55V9zwDHALuXNlqBI6iSiW1L/V2oEoDtgXcA0xpjtP0w8IKk%0ATagSh6ml3iigBZht+7lOrscIYAwwDBgjaWNJGwDHUyUK7wXeXvqYBRwLXGR7hO2FtWv0ttLOTrZH%0AAO3A2IbrOBLYr5zXx8r5dBgPbFtGfQ7pJE4kHSypVVJr+4L5nVWJiIiI6JeSMLyKbD8NjAQOBh4F%0ALpI0rpvD9gSut70A+C2wd8O355eW39OBoWX7XcD5pc9JwBO1+g/avq1sv5PqhvwWSbOAA4FNbb8A%0A/E+5Ed8BOLm0uQtwU5M4O0YZOhKGqbXPtzY55lrb820/C9wNbEqVlNxg+9GSZFzU7MLU7EZ1Xe8o%0A57Eb8OaGOrsAl9leYPufVIlUh9nABZIOAF7orAPbE2232G4ZtPqQHoQUERER0T/kKUmvMtvtwA3A%0ADZLaqG7Su7I/sJOkueXz64DRwDXl86Lyu52X/nu6SXvP1LYFXG27cdQCqsTgA8Dzpa9zgUHAkZI2%0ABq4o9c60fSaL1zEMoxqR+CvwNeCfwDlNYllU267H3yz2ZgT8wvY3uqnXrN0PUSVEHwH+n6StStIU%0AERERMeBlhOFVJGkLSZvXikYADwJPAWt1Un9tYGdgE9tDbQ8FvsTLpyU1mkKZkiPpA8Brm9S7jSoZ%0AeUupu7qkt9baOByYavtRqkRlS+Au238t04JGlGQBqhGGPYHHbbfbfhxYh2pa0tRu4q2bBuxa1mGs%0AAny8B8dcC+wraf1yHutK2rShzhSq0ZnBktYCPlzqrgRsbPt64Osl5jV7EW9EREREv5YRhlfXmsBp%0A5VGgLwD/QzU9aX/gj5IesT26PJL0TGBr4LqORdLFfwPfL4uJmzkeuFDSDOBGqsXSL2P70TIl6sJa%0Ae8cA91HduL+B6kYbqmk7f7fd7Fv6NqqnI/2qoWzNsri7R2w/ImkCVZLxCNV6ipctYG445m5JxwCT%0ASwLwPFVi9WCtzgxJFwGzSnnH1KpBwPmShlCNVPyouycvDdtoCK15Bn1EREQMEGp+/xcRnWlpaXFr%0Aa2tfhxERERHRLUnTbbcsTRuZkhQREREREU0lYYiIiIiIiKaSMERERERERFNJGCIiIiIioqkkDBER%0AERER0VQShoiIiIiIaCrvYYhOSXod1QvRAP6N6k3MjwJDgYdtv30J2x0HnATMA1YB7gE+bXvBUoZc%0A72Mu0NKb9z/0Rtu8+QwdP+mVaDpiuTA37xmJiIiajDBEp2z/o+NtzlQvkftR2R4BvLiUzV9U2t4K%0AeA4Ys5TtRURERMQrJAlDLIlBkn4m6S5JkyUNBpC0maQrJU2XdJOkLbtqRNLKwBrAE+XzepJ+K+mO%0A8rNTKd9B0q2SZpbfW5TyQZJ+IKlN0mxJh9aaP1TSjLJvy1J/DUnnlLZnSvpoKd9K0u2SZpV2Nl/m%0AVywiIiJiBZWEIZbE5sBPygjBk8A+pXwicKjtkcCRwBlNjh8jaRbVtKR1gStK+SlUIxnblzbPLuV/%0AAt5le1vgWOA7pfxg4E3AtraHAxfU+njM9nbAT0ssAEcD15X2RwMnSVoDOAQ4pYygtAAP9faCRERE%0ARPRXWcMQS+IB27PK9nRgqKQ1gR2BSyR11Fu1yfEX2f6yqoo/AY4CTgR2B95eO35tSWsBQ4BflG/+%0ATbX2gVL/TNsvANh+vNbHpbX4Pla29wA+IqkjgVgN2ASYChwt6Y3Apbb/3BiwpIOpEhQGrb1e0wsT%0AERER0d8kYYglsai23Q4MphqterJ8S98jti3pCuBQqoRhJWCU7YX1epJOA663vbekocANHbuoEoiu%0AYmxn8d+5gH1s39tQ9x5J04APAVdJ+pzt6xpinUg1gsKqG2zerM+IiIiIfidTkmKZsP1P4AFJHwdQ%0AZZseHLoz8JeyPRn4cscOSR3JxxCq6UsA42rHTgYOKWshkLRuN31dRbW2QaX+tuX3m4H7bZ8KXA4M%0A70HcEREREQNCRhhiWRoL/FTSMVTThn4N3NlJvTGSdqZKWB9icRJwGPATSbOp/janUK0v+D7VlKQj%0AgPo3/2cDbwVmS3oe+BlwehfxfQv4cakvYC6wJ9VTmg4obfwNOKGrkxy20RBa89jJiIiIGCBkZ3ZF%0ARG+0tLS4tbW1r8OIiIiI6Jak6bZblqaNTEmKiIiIiIimkjBERERERERTSRgiIiIiIqKpJAwRERER%0AEdFUEoaIiIiIiGgqCUNERERERDSV9zBE9FLbvPkMHT+pr8OIWGpz8z6RiIjogYwwDBDlzcs3S/pA%0ArewTkq7sg1j+U9I8SbNqP2t1c8xDktaRNEjSTT3o4whJqy27qCMiIiIGpiQMA4SrN/QdApwsaTVJ%0AawDfBr7URyGdZHtE7eepnhxku932Lj2oegSQhCEiIiJiKSVhGEBszwGuAP4DOA44z/ZfJH1d0pzy%0AcyiApLeUz/8l6S5Jf+z4xl7SOyXNlnSrpJMkzSrlK0s6WdLtZf/nehOfpDUk/VbSnZIulNQqaURD%0AnZUlPVm2d5d0raRLJd0r6bxS/lVgfeAmSdeUsgMktZVz+k69LUknlj6nSlp/ya9wRERERP+ThGHg%0AOR74JPAB4PuSdgDGAjsAo4AvShpe6m4B/Nj2VsBCYK9S/nPgc7Z3BFRr+2Dg77Z3ALYHviRpkyZx%0AHFWbjnRNKTsU+JvtbYATgW17cD7bUY2SvB14m6R32v4R8HdgF9u7S3oj8J/A6NLmTpL2LMcPAW4s%0AfU4FPtNZJ5IOLglMa/uC+T0IKyIiIqJ/SMIwwNh+BrgI+KXtRcAuwG9tLyjTgn4H7Fyq/4/ttrI9%0AHRgq6fXAa2zfXsp/VWt+D+CgMuIwDVgH2LxJKPUpSbuXsp2BX5c47wTu6sEp3Wb7EdvtwCxgaCd1%0A3gFcZ/sx28+XmN9V9i20/cf6OXbWie2JtltstwxafUgPwoqIiIjoH/KUpIHpxfIDLx0haLSott1O%0A9ffSVX0BX7R97UsKpROB9wMv2G7p5vje6izG3rT7XA+Oj4iIiBiwMsIQU4C9JQ2WtCbwUaDpU4hs%0APwo8L6njxn+/2u6rqKY0rQwgaQtJg22PLyMJXSULADcDnyjHDqOaZrSkngI6nrx0GzBa0utKbPsB%0ANy5F2xEREREDRr5NHeBs3y7pQuCOUvRT222S3tLFYZ8Bfi7pKaqEo2NS/1nAJsAsSVCtI/hokzaO%0AkjSu9vnDwGnAeZJmAzOAObW2e2sicI2kv5Z1DMcCN1CNNlxhe1JHYtNbwzYaQmueXx8REREDhKqn%0AbUb0nKQ1bT9dto8G1rX9tWXQ7srAyraflbQ5MBnY3PYLS9v2stTS0uLW1ta+DiMiIiKiW5Km92CW%0AR5cywhBL4iOSvk719zMXGLeM2l0TuLYkDgL+fXlLFiIiIiIGmiQM0Wu2f8VLn460rNp9Ehi5rNuN%0AiIiIiCWXRc8REREREdFUEoaIiIiIiGgqCUNERERERDSVhCEiIiIiIprKouflgCQD59v+VPm8MvAI%0AMM32nsu4r3HAZNsPd7LvXODdVO8+eBH4ku2ppfz3tn+zLGPpDUmHAxNtL+hk3w3ABsDCUvQ/tvft%0AZftDgR3Lgu4utc2bz9Dxk3rTfMRyYW7eHxIREUsgIwzLh2eArSUNLp/fC8x7hfoaB2zYxf6jbI8A%0AxlO9iG15cTiwehf7x5a3SY/obbJQDAU+uUSRRURERPRjSRiWH38EOr7+2x+4sGOHpHUl/U7SbEm3%0ASRpeyidIOrJWb46koeXnHkk/k3SXpMmSBkvaF2gBLpA0q5agdGYK8LK3PUsaKelGSdMlXSVpg1L+%0AeUl3SLpT0m8lrV7KP17iulPSlFI2VNJNkmaUnx1L+a6SbpD0G0l/knSBKodRJTnXS7q+pxdU0ocl%0ATZM0U9I1kt5Qyt9dzn9W2bcWcCKwSyn7ak/7iIiIiOjvkjAsP34N7CdpNWA4MK2273hgpu3hwDeB%0A83rQ3ubAT2xvBTwJ7FOmFLWy+Nv4hV0c/2GgrV4gaRXgNGBf2yOBc4Bvl92X2t7e9jbAPcBnS/mx%0AwPtK+UdK2d+B99reDhgDnFrrZluq0YS3A28GdrJ9KvAwMNr26CbxXlBLAk4qZTcD77S9LdX1/Xop%0AP5JqutUIYBeqqUzjgZvKdflRF9clIiIiYkDJGoblhO3ZZR79/sAfGnbvDOxT6l0n6XWShnTT5AO2%0AZ5Xt6VRTbnriJEnHAI+y+Ka/wxbA1sDVkgAGUa21gGpK1X8C61C9sfmqUn4LcK6ki4FLS9kqwOmS%0ARgDtwFtrfdxu+yEASbNK3Df3IO6xtlsbyt4IXFRGQV4DPFCL6WRJF1AlOg+V82lK0sHAwQCD1l6v%0AB+FERERE9A9JGJYvlwM/AHYFXlcr7+xu1sALvHSUaLXa9qLadjvQ1fSjuqO6WNws4C7bozrZdy6w%0Al+07y8LqXQFsHyLpHVTTrWaVJOFQ4P+AbUr8z3YR99L8jZ4GnGz7ckm7AhNKTCdKmgR8ELhN0u7d%0ANWR7IjARYNUNNvdSxBQRERGxQsmUpOXLOcAJttsayqcAY6Ga5w88ZvufwFxgu1K+HfCmHvTxFLDW%0AEsZ3L7CepFGlz1UkbVX2rQU8UqYtje04QNJmtqfZPhZ4DNgYGAI8YvtF4FNUIxWvRNxDWLx4/MCG%0AmNpsf49qitaWS9h+RERERL+XhGE5Yvsh26d0smsC0CJpNtXi3I6b398C65apO18A7utBN+cCZ/Zg%0A0XNn8T0H7At8T9KdwCxgx7L7/1Gtu7ga+FPtsJMktUmaQ5X43AmcARwo6Taq6UjP9KD7icAfu1j0%0AXF/DcE0pmwBcIukmqmSlw+EdC7Gp1i/8EZgNvFAWZ2fRc0REREQhO7MrInqjpaXFra2NyyUiIiIi%0Alj+SpttuWZo2MsIQERERERFNJWGIiIiIiIimkjBERERERERTSRgiIiIiIqKpJAwREREREdFUEoaI%0AiIiIiGgqb3qO6KW2efMZOn5SX4cR0SNzT/xQX4cQEREruIww9EOS2msvMZslaegr2NfhklZvsu8G%0ASS21z0PLC9yQ1CLp1LI9TtLpZXuCpCM7aWuCpAWS1q+VPb0E8X6zs3giIiIionNJGPqnhbZH1H7m%0A9uQgSUsy4nQ40GnC0BXbrbYP6+VhjwFf621fAKqsBHyz28oRERER8S9JGAYISatJ+rmkNkkzJY0u%0A5eMkXSLpCmByKTtK0h2SZks6vpStIWmSpDslzZE0RtJhwIbA9ZKu72U8u0r6fS9P4xxgjKR1O2nv%0AiBLXHEmHl7Khku6RdAYwA/gvYHAZdbmgHDpI0s8k3SVpsqTBvYwpIiIiol/LGob+abCkWWX7Adt7%0AA18CsD1M0pbAZElvLXVGAcNtPy5pD2BzYAdAwOWS3gWsBzxs+0MAkobYni/pCGC07ceaxHKBpIVl%0A+zXAi0txXk9TJQ1fAY7rKJQ0EjgIeEeJeZqkG4EngC2Ag2x/sdT9uO0RZXtoOdf9bX9e0sXAPsD5%0AjR1LOhg4GGDQ2ustxSlERERErFgywtA/1ack7V3KdgZ+CWD7T8CDQEfCcLXtx8v2HuVnJtW38ltS%0A3VS3AbtL+p6kXWzP72EsYztiAT641GcGpwIHSlq7VrYzcJntZ2w/DVwK7FL2PWj7ti7ae8B2R3I1%0AHRjaWSXbE2232G4ZtPqQpTuDiIiIiBVIRhgGDnWx75mGet+1fdbLGqi+yf8g8F1Jk22fsIxj7Jbt%0AJyX9CvhiPbQuDnmmi30Ai2rb7UCmJEVERETUZIRh4JgCjAUoU5E2Ae7tpN5VwGckrVnqbiRpfUkb%0AAgtsnw/8ANiu1H8KWOuVDr7BycC/szjhnQLsJWl1SWsAewM3NTn2eUmrvAoxRkRERPQLGWEYOM4A%0AzpTUBrwAjLO9SHrpl/O2J0t6GzC17HsaOAB4C3CSpBeB54EvlEMmAn+U9Ijt0a/Gidh+TNJlwFfL%0A5xmSzgVuL1XOtj2zyeNkJwKzJc0Ajl6S/odtNITWPNs+IiIiBgjZ7usYIlYoLS0tbm1t7eswIiIi%0AIrolabrtlu5rNpcpSRERERER0VQShoiIiIiIaCoJQ0RERERENJWEISIiIiIimkrCEBERERERTSVh%0AiIiIiIiIpvIehoheaps3n6HjJ/V1GDGAzM17PyIiog9lhGE5IenpV6DNuZJe30n5XpLevoz6GCpp%0AoaRZku6UdKukLbo5ZldJv1+KPudKaiv9TZb0b93U/4OkdbqpM668zToiIiIiapIwDEx7AcskYSj+%0AYnuE7W2AXwDfXIZtNzO69NfaXX+2P2j7yW7aGwckYYiIiIhokIRhOSbpw5KmSZop6RpJbyjlEyT9%0Aony7PlfSxyR9v3zrfqWkVWrNHCXp9vLzFkk7Ah8BTiqjAptJGiHpNkmzJV0m6bWlnxskfa8ce5+k%0AXXoQ9trAE+X4oZJukjSj/OxYr1f6ulvSmZJWkvRZST+qnf/nJZ3cTX9TgLeU+vuXazBH0vdq7cyV%0A9PoSzz2SfibprnL9BkvaF2gBLijXZHAPzjMiIiJiQEjCsHy7GXin7W2BXwNfr+3bDPgQ8FHgfOB6%0A28OAhaW8wz9t7wCcDvzY9q3A5cBRZVTgL8B5wH/YHg60AcfVjl+5HH94Q3ndZuVG+y/AEUDHTf7f%0Agffa3g4YA5xaO2YH4GvAsHIuHyvn+JFawnMQ8PNurtGeQFuZTvQ94D3ACGB7SXt1Un9z4Ce2twKe%0ABPax/RuqkYqx5ZosbDxI0sGSWiW1ti+Y301IEREREf1HEobl2xuBqyS1AUcBW9X2/dH281Q3+IOA%0AK0t5GzC0Vu/C2u9RjR1IGgKsY/vGUvQL4F21KpeW39Mb2q3rmJK0GVViMbGUrwL8rMR/CS+dBnW7%0A7fttt5fYdrb9DHAdsKekLYFVbLc16fN6SbOoRjS+C2wP3GD7UdsvABc0nEeHB2zP6sE5vYTtibZb%0AbLcMWn1ITw6JiIiI6BfylKTl22nAybYvl7QrMKG2bxGA7RclPW/bpfxFXvrv6ibbPbWo/G6nZ38v%0Al7N4VOCrwP8B21Alp892EUvH57Op1iT8ia5HF0bbfqzjgyT1IDZYfD5QnVOmH0VERER0ISMMy7ch%0AwLyyfeAStjGm9ntq2X4KWAvA9nzgidr6hE8BN7Lkdgb+UraHAI/YfrG0O6hWbwdJb5K0Uont5hLP%0ANGBj4JMsHh3piWnAu8tahUHA/r08j39dk4iIiIhYLCMMy4/VJT1U+3wy1YjCJZLmAbcBb1qCdleV%0ANI0qOdy/lP2aaqrQYcC+VMnImZJWB+6nWjvQG5uV6UECngM+V8rPAH4r6ePA9cAztWOmAidSrWGY%0AAlxW23cxMML2Ez0NwPYjkr5R+hHwB9v/3YtzOJfqGiwERnW2jqHDsI2G0Jrn4kdERMQAocUzWSKW%0AD+UdDT+yfW1fx9KZlpYWt7a29nUYEREREd2SNN12y9K0kSlJsdyQtI6k+4CFy2uyEBERETHQZEpS%0ALDfKy9Xe2tdxRERERMRiGWGIiIiIiIimkjBERERERERTSRgiIiIiIqKprGGI6KW2efMZOn5SX4cR%0A/dzcPLo3IiKWExlh6OckWdIPa5+PlDShl23sKmnH2udzJe3bg+PaJc2SNEfSFZLWKeUbSvpNb2Lo%0ARazdxtbT+CMiIiIiCcNAsAj4mKTXL8nBklYGdgV27KZqZxbaHmF7a+Bx4EsAth+2vdQ37CW2iIiI%0AiHgFJWHo/14AJgJfbdwhaVNJ10qaXX5vUsrPlXSypOuBi4BDgK+W0YJdyuHvknSrpPt7+G39VGCj%0A0v5QSXPK9jRJW9ViukHSSElrSDpH0h2SZkr6aNk/TtIlkq4AJqtyuqS7JU0C1q+1dWw5fo6kiZLU%0AyTUYKelGSdMlXSVpg55c1IiIiIiBIgnDwPATYKykIQ3lpwPn2R4OXACcWtv3VmB32/sAZ1K9eXmE%0A7ZvK/g2AnYE9gRO76lzSIGA34PJOdv8a+ESptwGwoe3pwNHAdba3B0YDJ0laoxwzCjjQ9nuAvYEt%0AgGHA53npSMjptrcvIxyDS6z1uFYBTgP2tT0SOAf4dpNzOFhSq6TW9gXzuzrdiIiIiH4lCcMAYPuf%0AwHnAYQ27RgG/Ktu/pEoAOlxiu72LZn9n+0XbdwNvaFJnsKRZwD+AdYGrO6lzMfDxsv0J4JKyvQcw%0Avhx/A7AasEnZd7Xtx8v2u4ALbbfbfhi4rtb26DKC0Qa8B9iKl9oC2Bq4uvRzDPDGzk7E9kTbLbZb%0ABq3emHdFRERE9F+ZAz5w/BiYAfy8izqubT/TTXuLatsvm+pTLLQ9ooxs/J5qDUN9FAPb8yT9Q9Jw%0AYAzw77U297F9b72+pHd0EpsbPiNpNeAMoMX2X8tC79UaqwF32R7VJP6IiIiIAS8jDANE+Ub+YuCz%0AteJbgf3K9ljg5iaHPwWstRR9z6ca3TiyTANq9Gvg68AQ222l7Crg0I51B5K2bdL8FGA/SYPKlKbR%0ApbwjOXhM0ppAZ+ss7gXWkzSq9LFKfT1FRERERGSEYaD5IfDl2ufDgHMkHQU8ChzU5LgrgN+UhceH%0ALknHtmdKupMqQbmpYfdvgFOAb9XKvkU1KjK7JA1zaViDUFxGNd2oDbgPuLH096Skn5XyucAdncT0%0AXFmwfWoZBVm59HlXV+cybKMhtOYZ+RERETFAyH7ZbI6I6EJLS4tbW1v7OoyIiIiIbkmabrtladrI%0AlKSIiIiIiGgqCUNERERERDSVhCEiIiIiIppKwhAREREREU0lYYiIiIiIiKaSMERERERERFN5D0NE%0AL7XNm8/Q8ZP6Oozox+bmPR8REbEcWeFGGCS1S5olaY6kKySt09cxLSlJcyW9vhf1d5U0v5z/bEnX%0ASFq/7Bsn6fRXIMaZkkaU7ZUlPSPpgNr+6ZK262Wb60j6YpN9N0h6X0PZ4ZLOkLShpN+Usl0l/b5s%0AvyLnHhERERErYMIALLQ9wvbWwOPAl/o6oFfZTeX8h1O9vXiZnr+kxlGnW4Edy/Y2wL0dnyWtAbwZ%0AuLOX3awDdJowABdSvQ26bj/gQtsP2963l31FRERExFJYEROGuqnARvDSb5zL59MljSvbcyUdL2mG%0ApDZJW5byCZLOKd9q3y/psFL+LUlfqbX1bUmHlT5ulHSxpPsknShprKTbS7ublfrrSfqtpDvKz06l%0A/HWSJpdv7c8CVOvjgNLOLElnSRrU1YlLErAW8EQn+zaVdG0ZhbhW0ibdlJ8r6WRJ1wPfa2juFhYn%0ADDsCZwIjyucdgBm22yWtUa7lHeX8Plra3qp2XrMlbQ6cCGxWyk5q6O83wJ6SVi3HDwU2BG6WNFTS%0AnG6uy4clTSsxXCPpDaV8PUlXl7+BsyQ92DG609trHxERETGQrLAJQ7mp2w24vIeHPGZ7O+CnwJG1%0A8i2B91Hd/B4naRXgv4ADSz8rUX3DfUGpvw3wFWAY8CngrbZ3AM4GDi11TgF+ZHt7YJ+yD+A44Gbb%0A25a4O27Y3waMAXayPQJoB8Y2OY9dJM0C/hfYHTinkzqnA+eVUYgLgFO7KQd4K7C77a81tFUfYdgR%0AmAIskrRW+XxL2Xc0cF0559HASWUE4hDglHJeLcBDwHjgL2Wk5Kh6Z7b/AdwOvL8U7QdcZNtNrkej%0Am4F3lmv8a+Drpfy4Et92wGX08tpLOlhSq6TW9gXzexhKRERExIpvRVz0PLjcMA8FpgNX9/C4S8vv%0A6cDHauWTbC+iugn+O/AG23Ml/UPStsAbgJm2/1F9qc8dth8BkPQXYHJpp43qRhmqG/m3l/oAa5cb%0A7Hd19G17kqSO0YHdgJHAHeWYwcDfm5zHTbb3LP3/B/B9qpvyulG1c/xlqdNVOcAlttsbOyvX4jWS%0A/o0qubqXairUO6gShtNK1T2Aj0jqSMZWo7opnwocLemNwKW2/1y7Ls10TEv67/L7M90dUPNG4CJJ%0AGwCvAR4o5TsDe5dzurK31972RGAiwKobbN7T5CUiIiJihbciJgwLbY+QNAT4PdUc/lOBF3jpiMlq%0ADcctKr/beel5L6pt1/edDYwD/o2Xfotfr/9i7fOLtWNXAkbZXlgPoNyQdnazKeAXtr/RUH9vqm/G%0AAT7XyXGXA7/tpLxRsxvcevkzXRw/FdgXeMS2Jd0G7EQ1KnNbR7jAPrbvbTj2HknTgA8BV0n6HHB/%0AN/H+DjhZ1WLqguyTcAAAIABJREFUwbZndFO/7jTgZNuXS9oVmFCLrzOdXvuIiIiIqKywU5JszwcO%0AA44s04gepPpWf9WSTOy2lF1cRjUtZnvgql4eOxn4cscHlacMUU3nGVvKPgC8tpRfC+yrxU88WlfS%0AprYvK9N2Rthu7aSfnYG/dFJ+K4sXDo+lmqbTVXl3bgG+SpU4UH5/Gvib7SdL2VXAoWVtBWV0Bklv%0ABu63fSpVgjMceIpq/UWnbD8N3ECVqF3Ywxg7DAHmle0Da+U3A58oMe1BN9e+l31GRERE9Fsr4gjD%0Av9ieKelOYD/bv5R0MTAb+DMwcynbfq4sAn6ys6k63TgM+Imk2VTXeArVtKHjgQslzQBupFqHgO27%0AJR0DTC5rJp6nGjl5sJO2O9YwCJhP5yMPhwHnSDoKeBQ4qJvy7twC/IiSMNh+pKwhubVW51vAj4HZ%0AJWmYC+xJtT7gAEnPA38DTrD9uKRbygLmPzauYygupJpG1vjEpO5MAC6RNI9q9ONNpbzj2o+huvaP%0AAE/ZfqwX1x6AYRsNoTXPyY+IiIgBQj1fSzqwlJvHGcDHbf+5r+OJpVOeutRu+wVJo4CflkXOvdbS%0A0uLW1s4GfCIiIiKWL5Km225ZmjZW6BGGV4qkt1Otj7gsyUK/sQlwcUkEnwM+38fxRERERKwQkjB0%0AwvbdVC8ki36iJH7b9nUcERERESuaFXbRc0REREREvPKSMERERERERFNJGCIiIiIioqmsYYjopbZ5%0A8xk6flJfhxH9zNw8qjciIpZTGWFYAUl6+hVs++zylKilbWcdSf+ovchtlCRLemP5PETS4+WpRb1p%0Ad4SkDy5lbN9cmuMjIiIiBpIkDPEStj9XnhK1tO08SfWitreVoh2pXqa3Y/n8TmCa7Rd72fQIYKkS%0ABiAJQ0REREQPJWHoJyR9WNI0STMlXSPpDaV8gqRzJN0g6X5Jh5XyNSRNknSnpDnlDciUei1l+2lJ%0A3y51bqu1uVn5fIekE7oY8biFxQnCjlRvi65/vrXW3pWSpku6SdKWpfzjJbY7JU2R9BrgBGCMpFmS%0AxkhaT9LVkmZIOkvSg5JeX47/XWnzLkkHl7ITgcHl+AtK2QGSbi9lZ5W3WEdEREQESRj6k5uBd9re%0AFvg18PXavi2B9wE7AMdJWgV4P/Cw7W1sbw1c2UmbawC32d4GmMLil52dApxie3vg4S5iupXFCcKb%0AgUuAjjcN7kiVUABMBA61PRI4EjijlB8LvK/0/xHbz5Wyi2yPsH0RcBxwne3tgMuoXtDW4TOlzRbg%0AMEmvsz0eWFiOHyvpbcAYYKfy5ud2YGzjiUg6WFKrpNb2BfO7OOWIiIiI/iWLnvuPNwIXSdoAeA3w%0AQG3fJNuLgEWS/g68AWgDfiDpe8Dvbd/USZvPUb3xGmA68N6yPQrYq2z/CvhBk5huAcZLehMw1/az%0AqqwJjARuL9s7ApeU5Q4Aq9aOP1fSxcClTfrYGdgbwPaVkp6o7TtM0t5le2Ngc+AfDcfvVmK5o/Q/%0AGPh7Yye2J1IlNqy6weZuEktEREREv5OEof84DTjZ9uWSdgUm1PYtqm23Ayvbvk/SSKr1AN+VNNn2%0ACQ1tPm/b9eO6CkDSt4EPAZRv8P8s6bXAh4Gppdp04CDgAdtPS1obeLJ8u/8Stg+R9I7S5ixJL6sD%0AqJMyyjXYHRhle4GkG4DVmhz/C9vf6OrcIiIiIgaqTEnqP4YA88r2gd1VlrQhsMD2+VQjBNv1oq/b%0AgH3K9n4dhbaPLolC/cZ+KvAVFicMU4HDKesXbP8TeEDSx0tckrRN2d7M9jTbxwKPUY0SPAWsVWv/%0AZuATpf4ewGtL+RDgiZIsbEm1yLrD82VaFsC1wL6S1i9trCtp015ci4iIiIh+LSMMK6bVJT1U+3wy%0A1YjCJZLmUd3Qv6mbNoYBJ0l6EXge+EIv+j8cOF/S14BJQFeT+m+hGsVoLZ+nUq1nuLVWZyzwU0nH%0AAKtQrcG4s8S3OdUowLWl7H+ppjnNAr4LHA9cWBZt3wg8QpVUXAkcImk2cC/VNekwEZgtaUZZx3AM%0AMLk84vV54EvAg81OaNhGQ2jNM/MjIiJigNDiGScRPSNpdaqFw5a0H7C/7Y/2USyrAu22X5A0Cvhp%0AZ9OblqWWlha3trZ2XzEiIiKij0mabrul+5rNZYQhlsRI4HRVq4SfBD7Th7FsAlxcRgeeY/GTnCIi%0AIiJiGUjCEL1Wnqi0TV/HAWD7z8C2fR1HRERERH+VRc8REREREdFUEoaIiIiIiGgqCUNERERERDSV%0AhCEiIiIiIprKoueIXmqbN5+h4yf1dRjRz8zNuz0iImI5lRGG5ZSkpxs+j5N0etk+RNKnuzn+X/W7%0AqXeDpHsl3SnpFklb9DLOcyXt202dlSSdKmmOpDZJd0jq7sVyEREREbEcyAjDCsj2mcu4ybG2WyUd%0ADJwEfKQnB0nq6d/PGGBDYLjtFyW9EXhmyUKNiIiIiFdTRhhWQJImSDqybG8vabakqZJOkjSnVnVD%0ASVdK+rOk7/eg6SnAW0q7x5aRgDmSJpaXtHWMSHxH0o3AVxri+lYZcWj8u9oAeMT2iwC2H7L9hKRP%0ASDq5HPsVSfeX7c0k3dyDOL4n6XZJ90napZRvVcpmleuyeSk/oFZ+lqRBpfynklol3SXp+J7+G0RE%0AREQMFEkYll+Dy83tLEmzgBOa1Ps5cIjtUUB7w74RVN/uDwPGSNq4mz4/DLSV7dNtb297a2AwsGet%0A3jq23237hx0FJSFZHzioIzGouRj4cDmXH0rqeNHaFGCXsr0L8A9JGwE7Azf1II6Vbe8AHA4cV8oO%0AAU6xPQJoAR6S9LZyHXYq5e3A2FL/6PK69OHAuyUN7+zCSDq4JBat7Qvmd371IiIiIvqhJAzLr4W2%0AR3T8AMc2VpC0DrCW7VtL0a8aqlxre77tZ4G7gU2b9HVBSUp2Ao4sZaMlTZPUBrwH2KpW/6KG4/8f%0AVRLx77bd2Ljth4AtgG8ALwLXStrN9t+ANSWtBWxc4n8XVfLQkTB0Fcel5fd0YGjZngp8U9J/AJva%0AXgjsBowE7ijnuRvw5lL/E5JmADNL22/v7ALZnmi7xXbLoNWHdFYlIiIiol/KGoYVm7rZv6i23U7z%0Af++xtlv/1ai0GnAG0GL7r5ImAKvV6jeuP7gDGClpXduPS3oHcFbZd6zty20vAv4I/FHS/wF7AddS%0A3eAfBNxLlSR8BhgFfK0HcXSc37/OzfavJE0DPgRcJelzVNfpF7a/UQ+6LLw+Eti+TJE6t6H9iIiI%0AiAEvIwwrMNtPAE9Jemcp2m8ZNd1x0/yYpDWBLp+CBFwJnAhMkrSW7Wm10ZHLJW0naUOonphENf3n%0AwXLsFKqb9ilU3/KPBhbZnr8EcSDpzcD9tk8FLi99XQvsK2n9UmddSZsCa1MlP/MlvQH4QHftR0RE%0ARAw0GWFY8X0W+JmkZ4AbgKWeYG/7SUk/o1rPMJdqBKG7Yy4pU4sul/TBMhWow/olxlXL59uBjke+%0A3kQ1HWmK7XZJfwX+tKRxUK1VOEDS88DfgBPKqMcxwOSSsDwPfMn2bZJmAncB9wO39KB9hm00hNY8%0AMz8iIiIGCHUy5TxWIJLWtP102R4PbGD7K90cFkuhpaXFra2t3VeMiIiI6GOSppcHvCyxjDCs+D4k%0A6RtU/5YPAuP6NpyIiIiI6E+SMKzgbF/Ey59aFBERERGxTGTRc0RERERENJWEISIiIiIimkrCEBER%0AERERTSVhiIiIiIiIprLoOfqMJAMn2/5a+XwksKbtCZIOARbYPq9Pg+xE27z5DB0/qa/DiH5mbt7t%0AERERy6mMMERfWgR8TNLrG3fYPvOVTBZUyd9/RERERDdywxR96QVgIvDVxh2SJpQRByR9XtIdku6U%0A9FtJq5fyzSTdVvadIKnjBXZrSrpW0gxJbZI+WsqHSrpH0hnADGBjST+V1CrpLknHv1onHhEREbGi%0ASMIQfe0nwFhJQ7qoc6nt7W1vA9wDfLaUnwKcYnt74OFa/WeBvW1vB4wGfihJZd8WwHm2t7X9IHB0%0AefvhcODdkoZ3FoCkg0ti0dq+YP6SnmtERETECicJQ/Qp2/8E/j97dx7vVVXvf/z1Fk1QFDLNkAYa%0ATHNAlKPlLGU2mnq11Espdsu8DWZdLJrMsszSshzK0GuomWNqmgOWghiKchDkoGmW4jX1l0OKEyri%0A+/fHXl/58vV8zwR45Jz38/Hg4d5rr2nv7/Hx2J+91tr7TODQDrJtJul6SW3AWGDTkr4tcEHZ/l1d%0AfgFHS5oL/BkYDqxfjt1re0Zd3k9IugWYXerdpEk/J9pusd0yYI2OYpuIiIiIviWLnuPV4OdUU4R+%0A0+T4JGBP27dKGgfs0kl9Y4H1gNG2F0maDwwsx56uZZL0VmA8sLXtxyRNqssXEREREWSEIV4FbP8b%0AOJ8lU40arQU8KGk1qmCgZgawd9nery59CPBQCRbGAG9pUu/aVAHEAknrAx/q4SlERERE9FkZYYhX%0Ai58CX2xy7DvATcC9QBtVAAFwGPBbSf8DXA7UFhecDVwmqRWYA9zRXqVlxGI2cBtwNzC9Kx3dfPgQ%0AWvMKzIiIiOgnZLu3+xDRI+VtSQttW9J+wP6291jR7ba0tLi1tXVFNxMRERGxzCTNKi946bGMMMTK%0AbDRwUnkD0uPAp3u5PxERERF9TgKGWGnZvh7Yorf7EREREdGXZdFzREREREQ0lYAhIiIiIiKaSsAQ%0AERERERFNJWCIiIiIiIimsug5opva7l/AiAmX93Y3og+Zn+96RETEq9hyHWGQdLykw+r2J0s6rW7/%0Ap5K+2kH5oZI+38O2Py7pr5Km9KR8O/UdVt7z396x1SQdI+kuSfMk3SzpVf2VYElXlOu71DWWtIGk%0AC5ex7g9ImlP+PSXpzrJ9pqRxkk5ahronSdqng+NHShrf0/q701ZEREREf7S8pyTdAGwHIGkVYF1g%0A07rj29Hx13SHAt0KGFRZBfgv4PO2xzQc7+koymFAuwEDcBQwDNjM9mbA7iz5+vCrku0P236chmts%0A+wHby3STbHuy7VG2RwGtwNiyf8Cy9ToiIiIietvyDhimUwIGqkBhHvCkpNdKWh14FzBb0mBJ10i6%0ARVKbpNrXeY8B3l6eTh8LIOlwSTMlzZX0vZI2oowm/BK4BfgOsANwiqRjy1PtCyRdBlxdgopjy2hA%0Am6R9Sz27SJoq6UJJd0g6u+Q9FNgAmNI4YlFGHT4LfMn2cwC2/2X7/HJ8/9LGPEk/riv3lKQfS5ol%0A6c+Stilt3y3pYyXPOEmXSLpM0j2Svijpq5JmS5ohaZ2Sb6qklrK9rqT5deUvknRVGf34SV378yWt%0A23iNy7WcV/IMKGm16/25kj5M0rRSZp6kHbv5d7FBkz7tJunG8ndwgaTBHVVSRnVuL307rp3jny19%0Av1XS78tvVRs5OEHSDeV671PSJemkUuflwOu7eV4RERERfd5yXcNg+wFJL0h6M1XgcCMwHNgWWADM%0Atf28pBeBvWw/UW5iZ0i6FJhA9dR+FFQ3lMCGwDaAgEsl7QT8H7ARcJDtz5e8Y4DxtlsljSttjrT9%0Ab0l7A6OoPvK1LjBT0rTS7S2pgpsHqAKe7W2foGrq1BjbjzSc5juA/7P9ROP5S9oA+DHVF4gfowpW%0A9rR9CbAmMNX21yVdDPwAeD+wCXAGcGmpZrPSp4HA34Gv295S0vHAAcDPO/kZRpXyzwF3SjrR9n11%0Axxuv8Yi6Y/8FLLC9taoAb7qkq4H/ACbb/qGkATQfeelyn4CFwLeBXW0/LenrwFeB77dXQQmW9gI2%0Atm1JQ9vJdpHtU0v+H5TzObEcG0YVVG5Mda0vLPVtBGwOrA/cDpzepP2DgYMBBqy9XrdOPiIiImJl%0AtiIWPddGGbYDfkYVMGxHFTDcUPIIOLrc/L9Y8qzfTl27lX+zy/5gqgDi/4B7bc/ooB9/sv3vsr0D%0AcI7txcC/JF0HbA08Adxs+58AkuYAI4C/dPOca7amCgoeLvWdDewEXAI8D1xV8rUBz9leJKmttFkz%0AxfaTVCMzC4DL6sqM7EIfrrG9oLR/O/AW4L6Oi7xkN2CklszjH0J1vWcCp0taDbjE9pwu1tdRn4ZS%0ABUvTJQG8hirAbOYJ4FngtDIa8Md28mxWAoWhVH8rk+uOXWL7ReB2SbW/tZ1Y8nfxgKRrmzVueyIw%0AEWD1YRu6k/ONiIiI6DNWRMBQW8ewOdWUpPuA/6G64as9vR0LrAeMLjfN86meqDcS8CPbv14qsXoq%0A/nQn/ag/rg7yPVe3vZjOr8nfgTdLWqvc2C/VtQ7KLbJdu9F8sdau7Re19DqL+v68WLf/Yl3fXmDJ%0AdLLG69bd86knqqlWk192oAruPgKcpWq62JPAd8vhz9hu7aDe9vokqqBu/650zPYLkrYB3gfsB3wR%0AeG9DtknAnrZvLaNMuzTpQ/3vlJv/iIiIiA6siO8wTAc+Cvzb9uLylH8o1RSh2hPkIcBDJVgYQ/XE%0AGaqb0PrFw5OBT9fmtksaLqkn88ynAfuWOfrrUT1ZvrmTMo19AcD2M8D/AidIek3p1zBJnwRuAnYu%0A6woGAPsD1/Wgv52ZTzXtCaC7C5bbPa9iMvDfZSQBSe+UtKakt1D9XqdSnftWti+uLXTuJFhoZgaw%0AvaR3lLbWkPTOZpnL38AQ21dQLUgf1U62tYAHS//HdqEP04D9yt/FMGBMZwUiIiIi+psVMcLQRrVO%0A4HcNaYPr1gOcDVwmqRWYA9wBYPtRSdPLItwrbR8u6V3AjWXaylPAJ6meUnfHxVQBy61UT5S/Zvv/%0ASdq4gzITgSslPdj45iWqufc/oJre8izVaMYRth+U9A1gCtVT7Cts/6Gbfe2K44DzJX0KaDqNpj2N%0A1xg4ue7waVTTo25RdcEfBvakelJ/uKRFVL/BMr/9yPbDZRTgnLJeAqrr+rcmRdYC/iBpINW1/Uo7%0Aeb5DFbTdS/U319mbqy6mGqVoK+12KbjbfPgQWvPe/IiIiOgntGSWTER0RUtLi1tbezKoEhEREfHK%0AkjTLdsuy1LEipiRFREREREQfkYAhIiIiIiKaSsAQERERERFNJWCIiIiIiIimEjBERERERERTCRgi%0AIiIiIqKpFfEdhj5N0mKq9/avCvwVOND2M5Kesj24B/WNALaz/btOsnZWz3yqj7LVvlExzfahTfLu%0AAjxv+4ZO6uxSvi7270jgs1TfdliT6hp+2/bty1DnOcCmwG9sH9/FMnsCf6u1K2kqML47H59ru38B%0AIyZc3oMeR7zc/HzTIyIiXuUywtB9C8vXjTcDngcOWcb6RgD/2Z0C5SvS7RlT9/XldoOFYhdguy40%0A1dV8XXV86duGwHnAteXL290m6Q1UgdbIbgQLq1J9iG6TnrQZERER0R8lYFg21wPvqE+QNFjSNZJu%0AkdQmaY+SfpSkL9fl+6GkQ4FjgB0lzZH0FUkDJB0raaakuZI+V/LvImmKpN9RPZ3vEkmHSrq91HVu%0AGdE4BPhKaXNHSbtLuknSbEl/lrR+k3zrSfp96dtMSduXNnYueeaUOjr7wjK2zwOupgRLko4odc6T%0ANLF8aRpJUyX9WNLNkv4macdSxdXA6+v6NkrSjHKeF0t6bV35oyVdB3wd+BhwbCn39lLXx9upPyIi%0AIiLIlKQeK0+rPwRc1XDoWWAv209IWheYIelS4H+Bi4BfSFoF2A/YBphLNSXmo6Xeg4EFtreWtDow%0AXdLVpe5tgM1s39OkW1PKlCmAM8qT9wnAW20/J2mo7cclnQI8Zfu40uZrgffYtqTPAF+z/T/t5Psd%0A1SjBXyS9GZgMvAsYD3zB9nRJg8s16IpbgI3L9km2v1/aOQv4KHBZObaq7W0kfRj4LrAr1Y3/H22P%0AKmXmAl+yfZ2k75d8h5XyQ23vXPJtWMpdWPab1b+U8rscDDBg7R4NikRERESslBIwdN8gSXPK9vVU%0AgUA9AUdL2gl4ERgOrG97vqRHJW0JrA/Mtv1ouWGttxswUtI+ZX8IsCHV9KebOwgWoJqS9EhD2lzg%0AbEmXAJc0KfdG4DxJw4DXAM3a2BXYpK7Pa5fRhOnAzySdDVxk+58d9LFe/cmPkfQ1YA1gHeA2lgQM%0AF5X/zqKawrV0JdIQqqDgupJ0BnBBXZbzOulHh/UD2J4ITARYfdiG7qS+iIiIiD4jAUP3Law91W5i%0ALLAeMNr2orIYeWA5dhowDngDcHqT8qJ6Uj55qcRqAfLTPejvR4CdqJ7If0fSpu3kORH4me1LSztH%0ANqlrFWBb2wsb0o+RdDnwYaoRlV2BT5W26eB6bQm0ShoI/BJosX1fWSA9sC7fc+W/i+nZ32xn121Z%0A64+IiIjos7KGYfkbAjxUgoUxwFvqjl0MfBDYmmo6D1RvNqqf8z8Z+G9JqwFIeqekNXvSkTL16U22%0ApwBfA4YCg9tpcwhwf9k+sC69Md/VwBfr6q9NB3q77TbbPwZagY1tf6u2ALtJ3/amGk05hyXBwSNl%0AStM+7ZVpxvYC4LG69QefAq5rkr3xnCIiIiKiA3mauvydDVwmqRWYA9xRO2D7eUlTgMdt19YazAVe%0AkHQrMAn4BdW0mFvKwt+Hqd7s0xX1axjmAv8F/LZM2RHV+oPHJV0GXKhqQfaXqEYULpB0PzADeGup%0AozHfocDJZb3AqsA0qoXRh5XgaDFwO3Blk/59RdInqV6rOg94r+2HASSdSrWYez4ws4vnW+9A4BRJ%0AawB3Awc1yXcucKqqBefdCkxqNh8+hNa8CjMiIiL6CdmZjv1KKU/8bwE+bvuu3u5P9ExLS4tbW7v8%0A2YaIiIiIXiNplu2WZakjU5JeIZI2Af4OXJNgISIiIiJWFpmS9AopXxZ+W2/3IyIiIiKiOzLCEBER%0AERERTSVgiIiIiIiIphIwREREREREUwkYIiIiIiKiqSx6juimtvsXMGLC5b3djVjJzM+3OyIiYiWV%0AEYaViKTFkuZIulXSLZK2W4a6pkpapnfydrGdcZIeljRb0l2SJi9LvxvqHiHJko6qS1tX0iJJJ5X9%0AQyQdULYnSdqnbL8i5x8RERGxskvAsHJZaHuU7S2AbwA/6o1OqNKdv53zbG9pe0PgGOAiSe9aTt25%0AG/ho3f7HgdtqO7ZPsX3mcmorIiIiot9JwLDyWht4DEDSYEnXlFGHNkl7lPQRkv4q6VRJt0m6WtKg%0Aujo+KekGSfMkbVPKHClpfC1DOTairq5fUn2t+juSjq/L91lJP+us07anABOBg0u5UZJmSJor6WJJ%0Ary3pUyX9WNLNkv4maccmVS4E/lo3WrAvcH5dv5Y6n0aSBpSRh3nl2n2ls3OIiIiI6E8SMKxcBpUp%0ASXcApwG1qTjPAnvZ3goYA/xUksqxDYGTbW8KPA7sXVffmra3Az4PnN6F9jcCzrS9JXAc8DFJq5Vj%0ABwG/6eJ53AJsXLbPBL5ueyTQBny3Lt+qtrcBDmtIb3QusJ+kNwKLgQe62A+AUcBw25vZ3rzZOUg6%0AWFKrpNbFzyzoRvURERERK7cEDCuX2pSkjYEPAmeWwEDA0ZLmAn8GhgPrlzL32J5TtmcBI+rqOwfA%0A9jRgbUlDO2n/XtszSpmngWuBj0raGFjNdlsXz0MAkoYAQ21fV9LPAHaqy3dRk343ugp4P7A/cF4X%0A+1BzN/A2SSdK+iDwRHuZbE+03WK7ZcAaQ7rZRERERMTKKwHDSsr2jcC6wHrA2PLf0bZHAf8CBpas%0Az9UVW8zSb8ZyY7XACyz9dzGwbvvphvynAeOoG12Q9IUyCjJH0gZNur8l8NemJ7dEre+N/V660/bz%0AVEHF/wC/70K99WUfA7YApgJfoDqniIiIiCjyWtWVVHmqPwB4FBgCPGR7kaQxwFu6WM2+wBRJOwAL%0AbC+QNJ+yiFjSVsBbmxW2fZOkNwFbASNL2snAyXX9bOz3zlTrF8aU9h6TtKPt64FPAdfRMz8FrrP9%0AaGObHZG0LvC87d9L+gcwqYftR0RERPRJCRhWLoMk1aYXCTjQ9mJJZwOXSWoF5gB3dLG+xyTdQLWA%0A+tMl7ffAAaWdmcDfOqnjfGBUeVLfzL4lKFkDuAfY23ZthOFA4BRJa1BNDzqoi31fiu3bqHs7UjcM%0AB35T99anb3RWYPPhQ2jNO/UjIiKin5DdOCslousk/RE43vY1vd2XV0pLS4tbW1t7uxsRERERnZI0%0Ay/YyfXsqaxiiRyQNlfQ3qoXY/SZYiIiIiOhvMiUpesT248A7e7sfEREREbFiZYQhIiIiIiKaSsAQ%0AERERERFNJWCIiIiIiIimEjBERERERERTWfS8gkl6yvbguv1xQIvtL/Zer5aNpKnAeNsve7eopG2A%0A44D1qb4c/RfgUNvPLGvdy4ukScAfbV/Yk/Jt9y9gxITLl2+nok+Zn+90REREH5KAIZYbSesDFwD7%0A2b5R1SeX9wbWAroUMPSgzQG2F6+IuiMiIiIiU5J6laRJkvap23+q/HcXSddJOl/S3yQdI2mspJsl%0AtUl6e8m3nqTfS5pZ/m1f0tvKdxIk6VFJB5T0syTtKmmgpN+UfLMljSnHm6UPknSupLmSzgMGNTml%0ALwBn2L4RwJULbf9L0pqSTi/9nC1pj87qlvQrSa2SbpP0vbr0+ZKOkPQX4GuSbq47NkLS3LJ9RGlv%0AnqSJJYBp/A1Gl2s9S9JkScO6/UNGRERE9GEJGFa8QZLm1P4B3+9iuS2ALwObA58C3ml7G+A04Esl%0Azy+ovrK8NdWT/NNK+nRge2BT4G5gx5L+HmAG1Y09tjcH9gfOkDSwg/T/Bp6xPRL4ITC6SZ83A2Y1%0AOfYt4NrS1zHAsZLW7KTub5UvE44EdpY0su7Ys7Z3sP0j4DWS3lbS9wXOL9sn2d7a9mZUgchH6zsk%0AaTXgRGAf26OB00sfIiIiIqLIlKQVb6HtUbWd2hqGLpSbafvBUuYfwNUlvY3qhhtgV2CTugfna0ta%0AC7ge2Am4F/gVcLCk4cC/bT8laQeqG2Vs3yHpXqqPsDVL3wk4oaTPrT3B76bdgI9JGl/2BwJv7qTu%0AT0g6mOqcqUB4AAAgAElEQVTvdBiwCVA7fl5dvvOBTwDHUAUM+5b0MZK+BqwBrAPcBlxWV24jqiDn%0AT+UaDgAebK/zpR8HAwxYe73unHdERETESi0BQ+96gTLKU6bLvKbu2HN12y/W7b/Ikt9tFWBb2wvr%0AK5U0jWq04M1UT/b3AvahCiQAXjY1p5N0qBYwL51Z2gv4btn9DNUN+WjgD03q3tv2nQ11NKv7rcB4%0AYGvbj5WFygPrsjxdt30ecIGki6hmQt1VRkZ+SbXA/D5JRzaUr/XpNtvbtnvGdWxPBCYCrD5sw5f1%0ANyIiIqKvypSk3jWfJVNw9gBW62b5q4GX3rYkaRSA7fuAdYENbd9N9aai8SwJGKYBY0uZd1IFFnd2%0AMX0zqilC2L7Y9qjyrxU4CThQ0rvr+vRJSW8AJgNfqq0jkLRlO315qW5gbaqgYEFZTP2hZhfB9j+A%0AxcB3WDLyUAsOHpE0mCpganQnsJ6kbUv7q0natFk7EREREf1RRhh616nAH8qi3WtY+ql5VxwKnFym%0A8axKdfN9SDl2E9UUG6gChR9RBQ5QPXk/RVIb1SjHONvPSWqW/ivgN6WdOcBLi4zrlcXN+wHHSXo9%0A1WjINOAi4Cjg58DcEjTMp1pT0G7dtm+VNJtq1OJuqnUZHTkPOBZ4ayn/uKRTqaZwzQdmttPf51Ut%0AOj9B0pByDX9e2mxq8+FDaM1rMyMiIqKfkJ3ZFRHd0dLS4tbWFfaZiIiIiIjlRtKs8hKZHsuUpIiI%0AiIiIaCoBQ0RERERENJWAISIiIiIimkrAEBERERERTSVgiIiIiIiIphIwREREREREU/kOQ0Q3td2/%0AgBETLu/tbsSr0Px8nyMiIvqg5TbCIOkNks6V9A9Jt0u6onwtuFn+EZLmNTk2X9K6y6tvTdr45oqs%0Av532Pi2pTdJcSfMk7dHDekZJ+nDd/pGSxve0fUnjJG3QhfLjJJ3Ukz4vD5I+IGlO+feUpDvL9pm9%0A1aeIiIiI/mC5jDCUL/deDJxhe7+SNgpYH/jb8mhjBfgmcPQr0ZCkNwLfArayvUDSYGC9HlY3CmgB%0ArlhO7Y8D5gEP9LA/rwjbk4HJAJKmAuNt5+tpERERESvY8hphGAMssn1KLcH2HNvXSxos6RpJt5Qn%0A3PVP1leVdEZ56n2hpDXqjh0u6eby7x0AknaXdJOk2ZL+LGn9kr6epD+VNn4t6d7aCIWkT5Y65pRj%0AAyQdAwwqaWeXfF8tT97nSTqspH1N0qFl+3hJ15bt90n6bdl+StIPJd0qaUatTw1eDzwJPFWuzVO2%0A7ynlR5VycyVdLOm1JX2qpJayvW4ZdXkN8H1g39L3fUv9m5T8d9f625X2Je1DFXycXeob1MnvTCe/%0Aw5Hl97y69Pc/JP2k/O5XSVqt5Bst6TpJsyRNljSspB+qanRqrqRzu9KXUm5Qabet/A3sVNKvlrRJ%0A2W5TGVWS9KMyYrJr+du8qIxYZLQiIiIiosHyChg2A2Y1OfYssJftragCi5+WEQmAjYCJtkcCTwCf%0Aryv3hO1tgJOAn5e0vwDvsb0lcC7wtZL+XeDa0sbFwJsBJL0L2BfY3vYoYDEw1vYEYKHtUbbHShoN%0AHAS8G3gP8FlJWwLTgB1LGy3A4HLTuwNwfUlfE5hhe4uS/7PtXINbgX8B90j6jaTd646dCXy9XIO2%0Aci7tsv08cARwXun7eeXQxsAHgG2A79ZuzDtr3/aFQGu5JqNsL2zWdoNmvwPA24GPAHsAvwWm2N4c%0AWAh8pPTtRGAf26OB04EflrITgC3LtTiki30BOBR4vrTzKeCsElxNA3YsQdizVL8bLP37bQV8AdgE%0AeJek97TXgKSDJbVKal38zIJudC0iIiJi5fZKvCVJwNGS5gJ/BoZTTVUCuM/29LL9W5bc0AGcU/ff%0Abcv2G4HJktqAw4FNS/oOVDeu2L4KeKykvw8YDcyUNKfsv62dPu4AXGz7adtPARdRBQqzgNGS1gKe%0AA26kChx2ZMkN5/PAH8v2LGBEY+W2FwMfBPahmqJ1fHkaPwQYavu6kvUMYKd2+teZy20/Z/sR4CGW%0AXN8O2+9BOzXNfgeAK20vogp+BgBXlfQ2qmuzEVWA+afym3y71Acwl2q045PAC93ozw7AWQC2b6Oa%0AXvUOqt9oJ6rf6w/Aa8so1nDb/yhlZ9h+sFyjObTz+5V6J9pusd0yYI0h3ehaRERExMpteQUMt1Hd%0AmLdnLNV8+dHlKf+/gIHlmBvyupPtE4GTypPkz9XVI9onqnUVo8q/jWwf2STfy5Qb3/lUow83UN2A%0AjqF6iv7Xkm2R7Vr/FlNNsxqgJQt0v1/qsu2bbf8I2A/Yu0mfa15gye8zsKOMVMFMzWLaWZvSg/Y7%0A0ux3eKkvtl9k6WvzYumXgNvqfpPNbe9W8nwEOJnqb2mWpK6usWn2+99ENeqyI9Vow61UI0A3N/a3%0AaPfaRURERPRnyytguBZYXdJL03EkbS1pZ2AI8JDtRZLGAG+pK/dmSbXRg/2pprrU7Fv33xvL9hDg%0A/rJ9YF3evwCfKO3uBry2pF8D7CPp9eXYOpJq7S+qm7ozDdhT0hqS1gT2YskIwjRgfPnv9VRTZebU%0A3Qi/jO3FdTfER0jaQNJWdVlGAffaXgA8Jqk27elTQG20YT5LgrB96so+CazVrO32NGu/p/XR/Hfo%0AijuB9Wq/u6TVJG0qaRXgTbanUE1xGgoM7mKd06gC09o0tGHA320/SxWg7kkVPFxP9Vte36SeiIiI%0AiGiwXJ6m2rakvYCfS5pANV98PnAY1ejDZZJaqaZ83FFX9K/AgZJ+DdwF/Kru2OqSbqIKavYvaUcC%0AF0i6H5gBvLWkfw84pywCvg54EHjS9iOSvg1cXW5IF1HNV78XmAjMlXRLWccwiSVPnk+zPbtsX0/1%0AhqEbbT8t6Vm6f8O5GnCcqteXPgs8zJI5+gcCp5SpMndTjWYAHAecL+lTVAFZzRRgQpnO86Pl0P6k%0A0v5Cqqlf3wBabV/aUMeqLHkafyTt/w6dsv18WWx9QpmStSrVGpW/Ab8taQKOt/14F6s9Efh1mSK1%0ACDigrPeA6rfa3vZzkq6nmv60TAHD5sOH0Jr37UdEREQ/oQ4elK80JK0OLLb9Qnly/asy/SmWE0nH%0AA3fZ/mVv96W3tbS0uLU1b3SNiIiIVz9Js2y3LEsdfWW+9pupnsavQrUIub03FUUPSboSeA3VyEJE%0ARERE9CN9ImCwfRewZW/3o6+y/aHe7kNERERE9I5X4rWqERERERGxkkrAEBERERERTSVgiIiIiIiI%0AphIwREREREREU31i0fOrkaRvAf9J9fXgF6m+iLwtMNH2M73ZNwBJ37R9dA/K7QD8DFib6nsJJ9g+%0AeXn379Ws7f4FjJhweW93I15l5ufbHBER0UdlhGEFKN+C+Ciwle2RwK7AfVQfslujN/tW55vdLSDp%0ADcDvgENsbwxsD3y6fLQvIiIiIvqgBAwrxjDgEdvPAdh+BNgH2ACYImkKgKT9JbVJmifpx7XCkp6S%0A9ENJt0qaIWn9kr6epN9Lmln+bV+X/idJt0j6taR7Ja1bjl0iaZak2yQdXNKOAQZJmiPp7JL2SUk3%0Al7RfSxrQznl9AZhk+5a68/oacHipY1L5ivNL51G3fXjp81xJ36tLb7fdDq7Bx8v1ulXStJJ2haSR%0AZXu2pCPK9lGSPiNpsKRryvVpk7RH3fEv1/Xlh5IO7dYvHREREdHHJWBYMa4G3iTpb5J+KWln2ycA%0ADwBjbI+RtAHwY+C9wChga0l7lvJrAjNsbwFMY8mH6H4BHG97a2Bv4LSS/l3gWttbARdTfciu5tO2%0ARwMtwKGSXmd7ArDQ9ijbYyW9C9gX2L58IXsxMLad89oUmNWQ1gps0tHFkLQbsCGwTTnX0ZJ26qTd%0AZtfgCOADJf1jJW0asKOktYEXqEY+AHYArgeeBfYq12cM8FNJAv4XOLD0cRVgP+Dsjs4lIiIior/J%0AGoYVwPZTkkYDO1LdoJ4naUJDtq2BqbYfBihP+ncCLqH6WvUfS75ZwPvL9q7AJtW9LgBrS1qL6sZ4%0Ar9L2VZIeq2vn0LopQ2+iunF/tKEv7wNGAzNL3YOAh9o5NQHu9AK83G7l3+yyP7j0Y2QH7Ta7BtOB%0ASZLOBy4qadcDhwL3AJcD75e0BjDC9p2SVgOOlrQT1XqS4cD6tudLelTSlsD6wGzbjdemOvFqdOZg%0AgAFrr9eDSxARERGxckrAsILYXgxMBaZKaqM8ya6jlxVaYpHt2o35Ypb8TqsA29peuFRFdRFEQ/ou%0AVEHGtrafkTQVGNheVuAM299oKL8X1egFwGeA26hGKi6tyzaaapQBqqf7q9T16TV19f/I9q8b6v9S%0Ae+0W7V4D24dIejfwEWCOpFHAzNKvu4E/AetSjUjURkPGAusBo20vkjS/7jqcBowD3gCc3k4/KO1O%0ABCYCrD5sw54ETRERERErpUxJWgEkbSRpw7qkUcC9wJPAWiXtJmBnSeuWefv7A9d1UvXVwBfr2hlV%0ANv8CfKKk7Qa8tqQPAR4rwcLGwHvq6lpUnrwDXAPsI+n1pY51JL3F9sVl2tIo263AycC4WruSXgf8%0AEDiq1DOfKoAA2AOo1T+ZanH04FJueGmr3XY7ugCS3m77JttHAI8Ab7L9PNWi8k8AM6hGHMaX/9au%0Aw0MlWBgD1LdxMfBBqhGfyR21HREREdEfZYRhxRgMnChpKNVT979TTWfZH7hS0oNlHcM3gClUT+Cv%0AsP2HTuo9FDhZ0lyq324acAjwPeAcSftSBR0PUgUnVwGHlPx3Ut1M10wE5kq6paxj+DZwdZnLv4hq%0AgfO99Y3bflDSJ4GJkoYAI4BxtmuBzqnAHyTdTBUMPF3KXV3WK9xYBkOeAj5p+/autNvg2BKMqbRx%0Aa0m/HnhfCY6uB97IkoDhbOAySa3AHOCOunN6XtUi9MfLqFCnNh8+hNa8QjMiIiL6CS2Z9RErK0mr%0AA4ttv6Dqla6/KouIV3S7X6AKWHay/Vhn+V+NSqByC/Bx23d1pUxLS4tbW1s7zxgRERHRyyTNst2y%0ALHVkhKFveDNwfrn5fZ4lbxRaocoH21baj7ZJ2oRqYfXFXQ0WIiIiIvqbBAx9QLnZ3bK3+7GysX07%0A8Lbe7kdERETEq1kWPUdERERERFMJGCIiIiIioqkEDBERERER0VQChoiIiIiIaCqLniO6qe3+BYyY%0AcHlvdyNeRebnuxwREdGHZYShH5BkSWfV7a8q6WFJf+xmPbu0V0bSOEknLae+HilpfEPaUEmPqnz1%0ATdK25ZzeWPaHSPp3ea3ssrQ9QtK8ZakjIiIioq9JwNA/PA1sJmlQ2X8/cH93KpDUa6NRth8H/h/w%0ArpK0HTC7/BfgPcBNtl/she5FRERE9GkJGPqPK4HavIn9gXNqByRtI+kGSbPLfzcq6eMkXSDpMuDq%0A+sokbV3yv60hfXdJN5Vjf5a0fkk/UtLpkqZKulvSoXVlviXpTkl/BjZq0v/pLAkQtgOOb9i/odQ1%0AStIMSXMlXSzptZ2kj5Z0q6QbgS9043pGRERE9AsJGPqPc4H9JA0ERgI31R27A9jJ9pbAEcDRdce2%0ABQ60/d5agqTtgFOAPWzf3dDOX4D3lLrOBb5Wd2xj4APANsB3Ja0maTSwH9WH5/4D2LpJ/29gSYDw%0ANuACoPaZ8+2oAgqAM4Gv2x4JtAHf7ST9N8Chtrdt0m7tnA+W1CqpdfEzCzrKGhEREdGnZNFzP2F7%0ArqQRVKMLVzQcHgKcIWlDwMBqdcf+ZPvfdfvvAiYCu9l+oJ2m3gicJ2kY8Brgnrpjl9t+DnhO0kPA%0A+sCOwMW2nwGQdGmTU5gOTJD0VmC+7WdVGQyMBm6WNAQYavu6UuYM4IJupJ8FfKi9xm1PLOfN6sM2%0AdJM+RkRERPQ5GWHoXy4FjqNuOlJxFDDF9mbA7sDAumNPN+R9EHiWakSgPScCJ9neHPhcQ13P1W0v%0AZknA2ukNuO27gNeW/t1YkmcBBwH32H6qszraoa60HREREdGfJWDoX04Hvm+7rSF9CEsWQY/rpI7H%0AqdZCHC1pl3aO19d1YBf6NA3YS9IgSWtRBQTN3Ah8mSUBw43AYZT1C7YXAI9J2rEc/xRwXQfpjwML%0AJO1Q0sd2ob8RERER/UqmJPUjtv8J/KKdQz+hmpL0VeDaLtTzL0m7A1dK+nTD4SOppvvcD8wA3tpJ%0AXbdIOg+YA9wLXN9B9unAh4HWsn8j1XqGG+ryHAicImkN4G6qEYiO0g8CTpf0DDC5o77WbD58CK15%0A735ERET0E7IzIyOiO1paWtza2tp5xoiIiIheJmmW7ZbOczaXKUkREREREdFUAoaIiIiIiGgqAUNE%0ARERERDSVgCEiIiIiIppKwBAREREREU0lYIiIiIiIiKbyHYZXgKTFQBvV9f4rcKDtZzrIPx9osf3I%0AK9S/b9o+ejnW95TtwQ1phwDP2D5T0jjgatsPlGOHARNr16S75y9pKjDedmtXz2VZrnHb/QsYMeHy%0A7haLPmB+vr8RERH9UEYYXhkLbY+yvRnwPHDIK90BSR0Fh99c0e3bPsX2mWV3HLBB3eHDgDWWU1Mr%0A/FwiIiIi+pMEDK+864F3AEi6RNIsSbdJOrgxo6QRku6QdJqkeZLOlrSrpOmS7pK0Tcm3pqTTJc2U%0ANFvSHiV9nKQLJF0GXC1pmKRpkuaU+naUdAwwqKSdXcp9tRyfV57+1/ryV0mnlv5eLWlQV09a0pGS%0AxkvaB2gBzi5tfpkqeJgiaUo75T4p6eaS99eSBnTQRnvn0tk1Pqr0obb/Q0mHdvW8IiIiIvq6BAyv%0AoPKU/0NU05MAPm17NNUN9KGSXtdOsXcAvwBGAhsD/wnsAIxnydP0bwHX2t4aGAMcK2nNcmxbqilQ%0A7y1lJ9seBWwBzLE9gSUjIGMljQYOAt4NvAf4rKQtS10bAifb3hR4HNi7u9fA9oVAKzC2tPkL4AFg%0AjO0xDdfrXcC+wPalz4uBsR3UvdS5lOTOrvH/AgeW9lYB9gPO7u55RURERPRVWcPwyhgkaU7Zvp7q%0AJhWqG9i9yvabqG7IH20oe4/tNgBJtwHX2LakNmBEybMb8DFJ48v+QODNZftPtv9dtmcCp0taDbjE%0Adq1P9XYALrb9dGnzImBH4NLSl1qZWXXtryjvA0YDMyUBDAIe6mYdHV5j2/MlPVqCovWB2bYbfwPK%0A6MTBAAPWXq+75xERERGx0krA8MpYWJ6Qv0TSLsCuwLa2nykLdwe2U/a5uu0X6/ZfZMnvJ2Bv23c2%0AtPFu4Onavu1pknYCPgKcJenYunUFLxXr4Dzq+7KYKhB6E3BZSTvF9ikdlO8uAWfY/kaPCnf9Gp9G%0Ata7iDcDp7dVleyIwEWD1YRu6J/2JiIiIWBllSlLvGQI8Vm5kN6aa/tNTk4EvqTyGr5tCtBRJbwEe%0Asn0q1SjHVuXQojLqADAN2FPSGmVa015UoyLtsn1fmQI0qhvBwpPAWh3s11wD7CPp9aX/65Rz6Ej9%0AuXT1Gl8MfBDYmupaRkRERESREYbecxVwiKS5wJ3AjGWo6yjg58DcEjTMBz7aTr5dgMMlLQKeAg4o%0A6RNL2VvKOoZJwM3l2Gm2Z0sa0Y3+rCHpn3X7P2s4Pgk4RdJCqjUWE4ErJT1Yv47B9u2Svk21YHsV%0AYBHwBeDeDtp+6VyAT9OFa2z7+bLg+nHbi7txnhERERF9nuzMroj+rQQjtwAft31XZ/lbWlrc2tq6%0A4jsWERERsYwkzbLdsix1ZEpS9GuSNgH+TrWYvNNgISIiIqK/yZSk6Nds3w68rbf7EREREfFqlRGG%0AiIiIiIhoKgFDREREREQ0lYAhIiIiIiKaSsAQERERERFNZdFzRDe13b+AERMu7+1uxCts/jEf6e0u%0ARERE9IqMMPRhkp5q2B8n6aSyfYikA9ov+fL8neSbKulOSbdKmi5po272c5KkfbqQ535Jq5f9dSXN%0A72Y7QyV9vm5/F0l/7E4dEREREf1NAoZ+yvYpts9cjlWOtb0FcAZwbFcLSerOKNdiqq83d5ukAcBQ%0A4POd5Y2IiIiIJRIw9FOSjpQ0vmxvLWmupBslHStpXl3WDSRdJekuST/pQtXTgHeUeo+QNFPSPEkT%0AJamkT5V0tKTrgC839OuoMprQ3t/mz4GvNAYZqhxb2mmTtG9J30XSFEm/A9qAY4C3S5ojqRbUDJZ0%0AoaQ7JJ1d62NEREREVLKGoW8bJGlO3f46wKXt5PsNcLDtGyQd03BsFLAl8Bxwp6QTbd/XQZu7U92c%0AA5xk+/sAks4CPgpcVo4Ntb1zOTap/PcnwBDgINtup+7/A/4CfKquHoD/KP3cAlgXmClpWjm2DbCZ%0A7XskjSjbo0p7u5Rz2xR4AJgObF/aWIqkg4GDAQasvV4Hpx8RERHRt2SEoW9baHtU7R9wRGMGSUOB%0AtWzfUJJ+15DlGtsLbD8L3A68pUlbZ5fgZHtgfEkbI+kmSW3Ae6luzGvOayj/Haog4nNNgoWao4HD%0AWfpvdwfgHNuLbf8LuA7Yuhy72fY9HdR3s+1/2n4RmAOMaC+T7Ym2W2y3DFhjSAfVRURERPQtGWGI%0AzqbgPFe3vZjmfzNjbbe+VKk0EPgl0GL7PklHAgPr8j/dUH4mMFrSOrb/3awztv9eApNPdPEcGttp%0A1NXzi4iIiOiXMsLQz9l+DHhS0ntK0n7LqepacPCIpMFAh29BAq6iWmNwuaS1Osn7Q5aMYkC1bmJf%0ASQMkrQfsBNzcTrkngc7qjoiIiIg6eZoaAP8FnCrpaWAqsGBZK7T9uKRTqdYzzKcaQeiszAUlWLhU%0A0odtL2yS7zZJtwBblaSLgW2BWwEDX7P9/yRt3FDu0fLa13nAlUCPPqaw+fAhtOad/BEREdFPqOPp%0A4tEfSBps+6myPQEYZvvLnRTrt1paWtza2tp5xoiIiIheJmmW7ZZlqSMjDAHwEUnfoPp7uBcY17vd%0AiYiIiIhXiwQMge3zePlbiyIiIiIisug5IiIiIiKaS8AQERERERFNJWCIiIiIiIimEjBERERERERT%0AWfQc0U1t9y9gxIQefcIhVmLz8+2NiIjopzLCEMuVJEs6q25/VUkPS/rjCmpvqqQ7Jd1aPsq2UTfL%0AT5LU2VeoIyIiIvqtBAyxvD0NbCZpUNl/P3D/Cm5zrO0tgDOAY7taSFJG2CIiIiI6kYAhVoQrgdr8%0Ajf2Bc2oHJK0j6RJJcyXNkDSypO8saU75N1vSWpKGSZpW0uZJ2rGTdqcB7yj1HSFpZik3UZJK+lRJ%0AR0u6Dljqa9aSjiojDvn/IiIiIqLIjVGsCOcC+0kaCIwEbqo79j1gtu2RwDeBM0v6eOALtkcBOwIL%0Agf8EJpe0LYA5nbS7O9BWtk+yvbXtzYBBwEfr8g21vbPtn9YSJP0EeD1wkO0XGyuWdLCkVkmti59Z%0A0IVLEBEREdE3JGCI5c72XGAE1ejCFQ2HdwDOKvmuBV4naQgwHfiZpEOpbuhfAGYCB0k6Etjc9pNN%0Amjxb0hxge6rAA2CMpJsktQHvBTaty9/4VevvlDY/Z9tNzmmi7RbbLQPWGNLJFYiIiIjoOxIwxIpy%0AKXAcddORCrWT17aPAT5DNRowQ9LGtqcBO1GtgThL0gFN2hpre5TtPW3fV0Y2fgnsY3tz4FRgYF3+%0ApxvKzwRGS1qnOycYERER0R8kYIgV5XTg+7bbGtKnAWMBJO0CPGL7CUlvt91m+8dAK7CxpLcAD9k+%0AFfhfYKsutl0LDh6RNBjo7C1IVwHHAJdLWquLbURERET0C3lLTKwQtv8J/KKdQ0cCv5E0F3gGOLCk%0AHyZpDLAYuJ1q4fR+wOGSFgFPAc1GGBrbflzSqVTrGeZTjSB0VuaCEixcKunDthc2y7v58CG05p38%0AERER0U+oyZTtiGiipaXFra2tvd2NiIiIiE5JmmW7ZVnqyJSkiIiIiIhoKgFDREREREQ0lYAhIiIi%0AIiKaSsAQERERERFNJWCIiIiIiIim8lrViG5qu38BIyZc3tvdiFfQ/LxGNyIi+rGMMPQCSZZ0Vt3+%0AqpIelvTHFdDWOEkbNDk2SdI9kuZIukXStnXpnX3sbIWSdJikNdpJ30PSJXX735D097r93SVd2oP2%0A9pS0Sc97HBEREdE3JWDoHU8Dm0kaVPbfD9y/gtoaB7QbMBSH2x4FTAB+vYL60BOHAS8LGIAbgG3r%0A9rcFnpD0+rK/HTC9B+3tCSRgiIiIiGiQgKH3XAnU5jnsD5xTOyBpHUmXSJoraYakkSX9SEnj6/LN%0AkzSi/PurpFMl3SbpakmDyihBC3B2GUUYRHPTgHc0JkoaLek6SbMkTZY0rKR/VtJMSbdK+n1tNEDS%0Ax0u/bpU0raSNkHR9GcW4RdJ2JX0XSVMlXSjpDklnq3IoVZAzRdKU+v7YfhhYIKnW1+HA76kCBcp/%0Abyj17ybpxtLmBZIGl/RjJN1eru9xpT8fA44t1+ntHVyniIiIiH4lAUPvORfYT9JAYCRwU92x7wGz%0AbY8Evgmc2YX6NgROtr0p8Diwt+0LgVZgrO1Rthd2UH53oK0+QdJqwInAPrZHA6cDPyyHL7K9te0t%0AgL8C/1XSjwA+UNI/VtIeAt5veytgX+CEuma2pBpN2AR4G7C97ROAB4Axtse009cbgO0kbQTcBcwo%0A+6tSXcuZktYFvg3sWtptBb4qaR1gL2DTcn1/YPsG4FLKaIvtfzQ2KOlgSa2SWhc/s6CDyxgRERHR%0At2TRcy+xPVfSCKrRhSsaDu8A7F3yXSvpdZKGdFLlPbbnlO1ZwIguduVYSd8GHmbJTX/NRsBmwJ8k%0AAQwAHizHNpP0A2AoMBiYXNKnA5MknQ9cVNJWA06SNApYDLyzro2bbf8TQNKc0u+/dNLn6VQjCQOA%0AG4GbqQKVLYE7bT8raVeqIGR66ftrSt4ngGeB0yRdDnRp3YjticBEgNWHbeiulImIiIjoCxIw9K5L%0AgeOAXYDX1aWrnbwGXmDpUaGBddvP1W0vBjqaflTv8DIS0R4Bt9netp1jk4A9bd8qaRzVOWD7EEnv%0AptmEnU8AACAASURBVJpuNacECV8C/gVsUfr/bAf97srf5A2lzgHAqbafLCM1u7Bk/YKAP9ne/2Un%0AJW0DvA/YD/gi8N4utBkRERHRL2VKUu86Hfi+7baG9GnAWKjm+QOP2H4CmA9sVdK3At7ahTaeBNbq%0AYf/uBNare3vSapI2LcfWAh4s05bG1gpIervtm2wfATwCvAkYAjxo+0XgU1Q3+svS79up1jjsCMwu%0AaXOAQyjrF6imKW1fW+sgaQ1J7yzrGIbYvoJqKtSoLrQXERER0W9lhKEXlak4v2jn0JHAbyTNBZ4B%0ADizpvwcOKFN3ZgJ/60Izk4BTJC0Etu1kHUNj/54vC6dPKFOiVgV+DtwGfIdq3cW9VGsfajfbx0ra%0AkOoJ/zXArcAvgd9L+jgwheotUZ2ZCFwp6cHGdQy2Lekmqhv/RSX5RuBgSsBg++Ey8nGOpNVLnm9T%0ABQZ/KCMSAr5Sjp0LnFoWXO/T3jqGms2HD6E17+WPiIiIfkJ2pmNHdEdLS4tbW1t7uxsRERERnZI0%0Ay3bLstSRKUkREREREdFUAoaIiIiIiGgqAUNERERERDSVgCEiIiIiIppKwBAREREREU0lYIiIiIiI%0AiKbyHYaIbmq7fwEjJlze292IFWx+vrUREREBZIThVU/S8ZIOq9ufLOm0uv2fSvrqcmhnUvlIG5Lm%0AS1q3nTyHSDpgWdsqdb1B0rmS/iHpdklXSHrnMtZ5haSh7aQfKWn8stQdERER0V8lYHj1uwHYDkDS%0AKsC6wKZ1x7cDpr8SHbF9iu0zl7UeSQIuBqbafrvtTYBvAut3sfyAxvokrWL7w7YfXw79y8hbRETE%0A/2fvzuPsqOr0j38eQ0yAYFBBDIhGEQFJIJAOGPYobgyDoFFQZFPJoA6IM+BEYVwHN1QQEGJgWEVg%0AWEVAAVkSduhASCcIqBB+CKggGgkhLM3z+6PONZVL397SkO15v1796rqnTn3Pqer+o751zrkVUSRh%0AWPbdREkYqBKF2cBTkl4raQiwCXBXuWk+WtJsSR2S9oR/3ky3Kj+hPN2/HHhDU7uHS7q9/Ly9HPPP%0AJ/WSrpf0vbL/fknbl/JBpb07JM2S9G9dnNME4HnbUxoFtmfavqGb/u4k6TpJPwc6JI2U9FtJJwJ3%0AAuvXR0YkHSHpPkm/ATZqtCNpjKRbS98ulvTa2vl8W9I04Av9/FtFRERErHDyJHUZZ/tRSS9IejNV%0A4nALsB4wHpgHzLL9nKSPAGOAzalGIe6QNL0c01X5eKob6dFUT/bvAU6tNf0P21uVKUjHArt20b1V%0ASp1dgK8BOwOfBubZHlcSmpskXWX7wdpxo4AZLU75wy36C7AVMMr2g5JGlv4fYPtzANXABUgaC+wF%0AbEH1P35nrb0zgYNtT5P0zdLvxpSvNW3v2FWnJE0CJgEMes3aLboeERERseLJCMPyoTHK0EgYbql9%0AvrnU2Q44x3an7T8D04Bx3ZTvUCt/FLi2qc1zar/Ht+jXReX3DGBk2X4fsK+kmcBtwOuBDftwrq36%0AC3B7U+LxkO1bu4ixPXCx7QW2/wFcCiBpOFVSMK3UO4PqOjSc16pTtqfabrPdNmi14X04nYiIiIjl%0AW0YYlg+NdQyjqaYkPQz8J/APFo0KqMWxrcoB3Mt9reo9W353suh/SVRP8K/sJvYcYGKLfd319+ke%0APtd1d269jR8RERGx0ssIw/LhJqopQU+WJ+9PAmtSPfm/pdSZDuxZ1hCsTfXk/PYeyvcq5SOo1hXU%0A7Vn7fQu9dyXwWUmDASS9Q9LqTXWuBYZIOrBRIGmcpB276W9fTAf2kLSqpDWAfwWwPQ/4W2O9BbAP%0A1QhGRERERLSQEYblQwfVfP6fN5UNs/1E+XwxVQJxN9XT9S/Z/pOk7srfXeLcz0tvnIdIuo0qqfx4%0AH/p6CtX0pDvLtyE9Duxer2DbkvYAjpU0GVgIzKVaS9BYX9Hc34172wHbd0o6D5gJPATcUNu9HzBF%0A0mrAA8ABfTg3AEavN5z2fEd/RERErCRk92fmRsTKq62tze3t7Uu7GxERERE9kjTDdtuSxMiUpIiI%0AiIiIaCkJQ0REREREtJSEISIiIiIiWkrCEBERERERLSVhiIiIiIiIlvK1qhF91PHIPEZOvnxpdyNe%0AJnPzlbkRERGL6XGEQZIlnVX7vIqkxyVdVj7vVr5Lv9ckXSFpzb539yVxdpf01bJ9kKR9+xnnekl9%0A+ropSfP701ZTjNMlTWwqW+K4Jc5Ojb/RAMX7uqRHJM2UdK+kkyQt8QiVpI3K9Z8p6beSppby/SWd%0AsOQ973U/dpX0jVeqvYiIiIjlRW9u+J4GRklatXx+L/BIY6ftS21/ty+N2t7F9t/7ckwLXwJOLDGn%0A2D5zAGIGIGlQF8XH2B4DvBMYDew4AE0d14hrexPg+AGI2ar/3bkc2K280C0iIiIiit4+If4V0Bin%0A/zhwTmNH/UlweWJ+kqTrJD0gaUdJp5Ynx6fXjpkraa2yva+kWZLuboxkSHqLpGtK+TWS3tzcIUnv%0AAJ5tvOm4PAE/rGxfL+l7km6XdL+k7Uv5IEk/kNRRYh/cRdz5te2JjX5LequkWyTdIelbTcccXspn%0ANZ5SS1pd0uXlvGZL2rOX17oRc7ERAkknSNq/dv2+XfrTLmlLSVdK+oOkg2phXiPpYkn3SJrSGBGQ%0A9L5y7J2Szpc0rBb3q5JuBD7aTfdeDQwF/laOO7Cc/92SLpS0mqQ1JD0oaXCp85oSf3BTrBHAHxsf%0AbHfU9q0r6deSfifp+7Vr8fHyN5wt6Xu18vmSvqnqDdXjJY2VNE3SjHJ9RpR6h5RrMkvSuaVdA9cD%0Au3Zz3hERERErnd4mDOcCe0kaCmwG3NZN3dcC7wa+CPwSOAbYFBgtaUy9oqRNgSOAd9veHPhC2XUC%0AcKbtzYCzqZ5CN9sWuLObfqxieyvgUOBrpWwS8FZgi1rs3voxcJLtccCfaufwPmBDYCtgDDBW0g7A%0AB4BHbW9uexTw6xZxjy7TcWZKmtmH/jxsezxwA3A6MBF4F/DNWp2tgP+kGg3YAPhwSdSOBHa2vSXQ%0ADvxH7ZiFtrezfW4XbX6x9PEx4H7bjf5eZHtc+Rv+Fvi07aeobsAbieZewIW2n2+KeQxwraRfSfqi%0AFp+qNgbYs/R/T0nrS1oX+B7V/9gYYJyk3Uv91YHZtrem+h89HphoeyxwKnBUqTeZRf8D9QSrHdi+%0Ai/NG0qSSnLV3LpjXVZWIiIiIFVKvEgbbs4CRVKMLV/RQ/ZflaW0H8GfbHbZfBOaUGHXvBi5ojBLY%0AfrKUjwd+XrbPArbrop0RwOPd9OOi8ntGrd2dgSm2X2hqrze2ZdHIylm18veVn7uoEpiNqRKIDmDn%0AMtKxve1Wd5mHl+k4Y8p0n966tPzuAG6z/ZTtx4GFtZvu220/YLuz9H07qqTincBN5eZ/P+Attbjn%0AddNmY0rSG4DVJe1VykdJukFSB7A3VYIIcApwQNk+ADitOaDt04BNgPOBnYBbJQ0pu6+xPc/2QuCe%0A0s9xwPW2Hy9/x7OBHUr9TuDCsr0RMAq4upznkcCbyr5ZwNmSPgm8UOvOX4B1uzpx21Ntt9luG7Ta%0A8G4uUURERMSKpS/fknQp8AOqm7rXd1Pv2fL7xdp243NzewLci7a7qvMM0N2dW6Ptzlq7vWmvvn9o%0AL/oh4Du2f/qSHdJYYBfgO5Kusv3Nlxzd2gssntA196U317m5vy79vdr2x1u0+3RPHbP9vKRfU92o%0An0s1wrG77bvLtKmdSr2bJI2UtCMwyPbsFvEepRoBOFXSbKob/fo5wqK/o7rp2sKSHFHqzSmjMM3+%0ApfR9N+C/JW1ako+hVP9XEREREVH05VtuTgW+2TTHfEldA3xM0usBJL2ulN9MNYUFqifWN3Zx7G+B%0At/exvauAgySt0tRe3Z8lbVLm++9RK7+pqU8NVwKfqq0DWE/SG8rUmQW2f0aVaG3Zx74+BLxT0hBJ%0Aw4H39PF4gK3K2otXUU3tuRG4FdhW0ttLf1dTtR6k1yQJ2Ab4QylaA3isrE/Yu6n6mVSjGy8ZXSix%0APlBb5/BGqmT0ka7qFrcBO0paS9XC5o8D07qodx+wtqTxJfZgSZuWa7G+7euoFs2vCQwrx7wD6DKp%0AiYiIiFhZ9XqEwfYfqebxDxjbcyQdBUyT1Ek1rWd/4BCqp82HU007OqCLw6cDP5SkMgWqN06huimc%0AJel54GSq9RJ1k4HLgIepbh4bN5NfAH4u6QssmvaC7askbQLcUt1HMx/4JFUyc7SkF4Hngc/2so+N%0AuA9L+j+q6TO/o7o2fXUL8F2qNQDTgYttv1hGAc6pTf05Eri/F/G+WKbxDC79OrGU/zfVjfxDVFOk%0A1qgdczbwP9QWyjd5H/BjSQvL58Nt/6lcy5ew/ZikLwPXUY0iXGH7F13Ue07VV9YeVxKuVYBjy3n+%0ArJSJappV4xu7JgBf7uEaMHq94bTnu/ojIiJiJaHe32sveyT9mGrNxG+Wdl+ia+Wm/UO291nafemO%0ApHWAn9vucSSnra3N7e3tr0CvIiIiIpaMpBm2+/S+sWbL+5uevw1svbQ7EV2TdDzwQap1HMu6N1N9%0Ao1RERERE1CzXCYPtP7Po24JiGWP7Je+5WFbZvmNp9yEiIiJiWdSXRc8REREREbGSScIQEREREREt%0AJWGIiIiIiIiWkjBERERERERLy/Wi54iloeOReYycfPnS7ka8TObmHRsRERGLyQhDvCIkdUqaKWmO%0ApLsl/Ud563J/421fYs2UtGovj1lT0udqn3eSdFl/+xARERGxMkjCEK+UZ2yPsb0p8F6qdzN8bQni%0A7Q38oMR8pqfKkgYBawKf66luRERERCyShCFecbb/AkwC/l2VkZJukHRn+dkG/jkCcL2kCyTdK+ns%0AUv8zwMeAr9bKjpY0W1KHpD1rx18n6edAB/BdYIMyKnF06c6w5viv/BWJiIiIWHZlDUMsFbYfKFOS%0A3gD8BXiv7YWSNgTOARqvMN8C2BR4FLgJ2Nb2KZK2Ay6zfYGkjwBjgM2BtYA7JE0vx28FjLL9oKSR%0AZXsMVAlFV/GBG5v7K2kSVZLDoNesPZCXIiIiImKZlhGGWJoaT/MHAydL6gDOB95Zq3O77T/afhGY%0ACYzsIs52wDm2O8vbv6cB42rHP9hNH3oTH9tTbbfZbhu02vBenl5ERETE8i8jDLFUSHob0Ek1uvA1%0A4M9UIwSvAhbWqj5b2+6k6//Z7qYRPd1DV3oTPyIiImKllRGGeMVJWhuYApxg28Bw4LHylH8fYFAf%0AQ04H9pQ0qMTeAbi9i3pPAWv0v+cRERERK588TY1XyqqSZlJNP3oBOAv4Udl3InChpI8C19HzqECz%0Ai4HxwN2AgS/Z/pOkjeuVbP9V0k2SZgO/Avr1MoXR6w2nPd/VHxERESsJVQ94I6K32tra3N7evrS7%0AEREREdEjSTNst/Vcs7VMSYqIiIiIiJaSMEREREREREtJGCIiIiIioqUkDBERERER0VIShoiIiIiI%0AaClfqxrRRx2PzGPk5H59I2ssB+bmK3MjIiIWkxGGfpL0RknnSvqDpHskXSHpHf2Mtb+kdQe6jyX2%0AFZLW7KHOXElrdVH+KUkdkmZJmi3pQwPUp/kDEWcgtDr3iIiIiKhkhKEfJInqZWFn2N6rlI0B1gHu%0A70fI/YHZwKMD1ccG27v05zhJbwKOALa0PU/SMGDtJelLuW5awhir2H5hSWJERERERO9lhKF/JgDP%0A257SKLA90/YNAJIOl3RHeTL/jVI2UtJvJZ0saY6kqyStKmki0AacLWlmKRsraZqkGZKulDSixLhe%0A0vck3S7pfknbl/L9JV0k6deSfifp+41+1Z+gS7qkxJwjaVIP5/gG4Clgfjm/+bYfLHHeLuk3ku6W%0AdKekDSQNk3RN+dzRGI2onfeJwJ3A+qX8h6XuNZLWLmVjJN1artvFkl5bO+9vS5oGfEHSW8pxs8rv%0AN5d6p5fr2Tj3+eX3qySdWM77sjLq8s96wMG1fi/2duiIiIiIlV0Shv4ZBczoaoek9wEbAlsBY4Cx%0AknYouzcEfmJ7U+DvwEdsXwC0A3vbHgO8ABwPTLQ9FjgVOKrWxCq2twIOBb5WKx8D7AmMBvaUtH4X%0A3ftUidkGHCLp9d2c493An4EHJZ0m6V9r+84u57E5sA3wGLAQ2MP2llQJ1Q/LiALARsCZtrew/RCw%0AOnBnqTutdh5nAv9lezOgo+n81rS9o+0fAieUeJuVvhzXzXkAfBgYWa7NZ4DxTfufKH05CTisqwCS%0AJklql9TeuWBeD81FRERErDgyJWngva/83FU+D6NKFP4f8KDtmaV8BtVNbLONqBKSq8v99iCqG/KG%0Ai1ocf43teQCS7gHeAjzcFPsQSXuU7fVLv/7a1UnY7pT0AWAc8B7gGEljgR8C69m+uNRbWNocDHy7%0AJEcvAutRTdECeMj2rbXwLwLnle2fARdJGk6VFEwr5WcA59eOOa+2PZ4qCQA4C/g+3dsOON/2i8Cf%0AJF3XtL9+TT9MF2xPBaYCDBmxoXtoLyIiImKFkYShf+YAE1vsE/Ad2z9drFAaCTxbK+oEVm1x/Bzb%0AzU/BGxoxOln879cce7G/raSdgJ2B8bYXSLoeGNqiDQBsG7gduF3S1cBpwI9aVN+bao3DWNvPS5pb%0Ai/90d+0AvbkB7y5G4/gXKKNmZXTj1aW8p3UTra5pRERExEovU5L651pgiKQDGwWSxknaEbgS+FRZ%0AJIyk9SS9oYd4TwFrlO37gLUljS/HD5a06QD0eTjwt5IsbAy8q7vKktaVtGWtaAzVSME/gD9K2r3U%0AGyJptRL/LyVZmEA1wtHKq1iUcH0CuLGMjvytsS4D2IdqulJXbgb2Ktt7AzeW7bnA2LL9IWBw2b4R%0A+EhZy7AOsFM3fYuIiIiImjxN7QfbLlN7jpU0mWr+/lzgUNu/k7QJcEuZUjQf+CTV0+tWTgemSHqG%0AarrNROC4Mk1nFeBYqlGNJfFr4CBJs6iSklt7qD8Y+IGqr3tdCDwOHFT27QP8VNI3geeBj1KtJfil%0ApHZgJnBvN7GfBjaVNAOYR7X2AmA/quuwGvAAcECL4w8BTpV0eOlXo97JwC8k3Q5cw6JRiQupplXN%0ApvoWq9tKu/0yer3htOe7+iMiImIloWrWScSKTdIw2/PLQu/bgW1t/6k/sdra2tze3j6wHYyIiIh4%0AGUiaYbttSWJkhCFWFpepeoHdq4Fv9TdZiIiIiFjZJGGIlYLtnZZ2HyIiIiKWR1n0HBERERERLSVh%0AiIiIiIiIlpIwRERERERES0kYIiIiIiKipSx6juijjkfmMXLy5Uu7G/EymZt3bERERCwmIwwxICSt%0AI+nnkh6QNEPSLeXldt0dc0X5qlMkzW9R53RJE7vaN5AkjZQ0++VuJyIiImJ5k4QhlpiqV1pfAky3%0A/TbbY4G9gDd1d5ztXWz//ZXoY0RERET0TxKGGAjvBp6zPaVRYPsh28dL2l/SCY1ySZdJ2qlsz5W0%0AVj2QKidIukfS5cAbSvlWki4q2x+S9IykV0saKumBUj5G0q2SZkm6WNJreygfK+luSbcAn385L1BE%0ARETE8ioJQwyETYE7ByjWHsBGwGjgQGCbUn4nsEXZ3h6YDYwDtgZuK+VnAv9lezOgA/haD+WnAYfY%0AHt9TpyRNktQuqb1zwbwlOL2IiIiI5UsShhhwkn5Sntzf0Y/DdwDOsd1p+1HgWgDbLwC/l7QJsBXw%0Ao1J3e+AGScOBNW1PK3HOAHboQ/lZ3XXK9lTbbbbbBq02vB+nFREREbF8SsIQA2EOsGXjg+3PA+8B%0A1gZeYPH/s6G9iOcW5TcAHwSeB34DbFd+pve9y6ibdiIiIiKiSMIQA+FaYKikz9bKViu/5wJjJL1K%0A0vpUowPdmQ7sJWmQpBHAhKZ9hwK32H4ceD2wMTDH9jzgb5K2L3X3AaZ1U/53YJ6k7Ur53n0854iI%0AiIiVQt7DEEvMtiXtDhwj6UvA48DTwH8BNwEPUq0dmE3Pax0uplpE3QHcD0yr7bsNWIdFIwqzgL/Y%0AbowU7AdMkbQa8ABwQA/lBwCnSloAXNnb8x293nDa8139ERERsZLQonutiOiNtrY2t7e3L+1uRERE%0ARPRI0gzbbUsSI1OSIiIiIiKipSQMERERERHRUhKGiIiIiIhoKQlDRERERES0lIQhIiIiIiJaSsIQ%0AEREREREt5T0MyxFJnVTvJ2g41/Z3+xhjJ+A52zd3sW9/4GjgkVrxJ2zf04fYh9netYt91wMjgGeB%0AV1O9qfnI8gK1PpO0NnBZiXWI7Rt6edyhwFTbC8rn+baH9aXtjkfmMXLy5X3tciwH5ub9GhERES+R%0AhGH58oztMUsYYydgPvCShKE4z/a/L2Ebrextu13Sq4HvAL8AduxnrPcA99rer7cHSBpE9abonwEL%0A+tluRERExEolU5JWAJK+KukOSbMlTZWkUn6IpHskzZJ0rqSRwEHAFyXNlLR9L+PvJOl6SRdIulfS%0A2bU2PlDKbgQ+3Jt4tp8DvgS8WdLmJc4lkmZImiNpUq3t+ZKOknS3pFslrSNpDPB9YJdyHqtK+rik%0AjnINvtd0/Dcl3QYcAawLXCfpulqdxeL35hwiIiIiVhZJGJYvq5Yb5MbPnqX8BNvjbI8CVgUaU4Im%0AA1vY3gw4yPZcYApwjO0xLabx7NnUxqqlfAuqp/PvBN4GbCtpKHAy8K/A9sAbe3sitjuBu4GNS9Gn%0AbI8F2oBDJL2+lK8O3Gp7c2A6cKDtmcBXqUZDxgCvBb4HvBsYA4yTtHvt+Nm2t7b9TeBRYILtCa3i%0Ad9VfSZMktUtq71wwr7enGREREbHcS8KwfHmm3Og3fs4r5RMk3Sapg+qmedNSPgs4W9IngRd62cZ5%0ATW08U8pvt/1H2y8CM4GRVDf7D9r+nW1TTfXpC9W2D5F0N3ArsD6wYSl/jmqtAsCM0m6zccD1th+3%0A/QJwNrBD2dcJXNhNH3oTH9tTbbfZbhu02vDuzikiIiJihZKEYTlXnvKfCEy0PZrqif/QsvtfgJ8A%0AY4EZkpZkzcqzte1OFq1/cYt+XVlGKE5psX8QMBr4bVksvTMwvjzpv6t2Ds+XZKS53cXCddPvhWU0%0Ao5XexI+IiIhYaSVhWP41bqyfkDQMmAgg6VXA+ravo1ovsCYwDHgKWGOA2r4XeKukDcrnjzd22H5/%0AGaH4TPNBkgZTLXp+2PYsYDjwN9sLJG0MvKuP/bgN2FHSWiUR+TgwrUXdgTz/iIiIiBVenqYuX1aV%0ANLP2+de2J0s6merrVucCd5R9g4CfSRpO9QT+GNt/l/RL4AJJHwIO7mIdw56Stqt9/lyrztheWBYo%0AXy7pCeBGYFQ3/T9b0rPAEKqvVf1Q4zyAgyTNAu6jmpbUa7Yfk/Rl4Dqqc73C9i9aVJ8K/ErSY7V1%0ADH0yer3htOfrNyMiImIloUWzMSKiN9ra2tze3r60uxERERHRI0kzbLctSYxMSYqIiIiIiJaSMERE%0AREREREtJGCIiIiIioqUkDBERERER0VIShoiIiIiIaCkJQ0REREREtJT3MET0Uccj8xg5+fKl3Y14%0AGczN+zUiIiJeIiMMyzBJnZJmSrpb0p2SthmguEdImiNpVom/dSk/VNJqA9FGibe7pHd2s39fSbNL%0AX+6RdNgStrebpMkt9s1fktgRERERK6skDMu2Z2yPsb058GXgO0saUNJ4YFdgS9ubATsDD5fdhwJd%0AJgySBvWjud2BLhMGSR8s7b3P9qbAlsC83gaWtErzZ9uX2v5uP/rZHLs/5xoRERGxQsqUpOXHa4C/%0AAUgaBvwCeC0wGDjS9i8kfQt4wvaPS72jgD/bPq4WZ0Sp8yyA7SdK3UOAdYHrJD1he0J5Kv8j4P3A%0Af0p6pnweBjwB7G/7MUkbAD8B1gYWAAcCrwN2A3aUdCTwEdt/qPXjy8Bhth8t/VgInFz6MgaYQpW8%0A/AH4lO2/SboeuBnYFrhU0mjgSWAL4E5JHUCb7X+X9Fbg51T/479uNCpJwPeBDwIG/sf2eZJ2Ar4G%0APAaMoUWiExEREbGyyQjDsm3VMmXoXuAU4FulfCGwh+0tgQnAD8uN8P8C+wFIehWwF3B2U8yrgPUl%0A3S/pREk7ApSk4lFggu0Jpe7qwGzbWwO3AccDE22PBU4Fjir1pgIHl/LDgBNt3wxcChxeRknqyQLA%0AKGBGi/M+E/ivMgLSQXUj37Cm7R1t/7B8fgews+3/bIrxY+Ak2+OAP9XKP0yVEGxONbpytKQRZd9W%0AwBG2X5IsSJokqV1Se+eCXg+ERERERCz3MsKwbHvG9hj451SiMyWNAgR8W9IOwIvAesA6tudK+quk%0ALYB1gLts/7Ue0PZ8SWOB7amSjfMkTbZ9ehftdwIXlu2NqG7yr65yEwYBj5XRjm2A80s5wJD+nrCk%0A4VRJwbRSdAZwfq3KeU2HnG+7s4tQ2wIfKdtnAd8r29sB55Rj/ixpGjAO+Adwu+0Hu+qX7alUiRFD%0ARmzovp1VRERExPIrCcNywvYtktaimvazS/k91vbzkuYCQ0vVU4D9gTdSjQJ0FasTuB64vkzj2Q84%0AvYuqC2s34wLm2B5fryDpNcDfG4lNH8wBxgLX9vG4p3v4XNfVjb26KOtNrIiIiIiVUqYkLSckbUz1%0AVP+vwHDgLyVZmAC8pVb1YuADVE/Nr+wizkaSNqwVjQEeKttPAWu06MJ9wNplpANJgyVtavsfwIOS%0APlrKJWnzXsT7DvB9SW8sxw2RdIjtecDfJG1f6u0DTGsRozs3UU3JAti7Vj4d2FPSIElrAzsAt/cj%0AfkRERMRKISMMy7ZVJc0s2wL2s90p6Wzgl5LagZnAvY0DbD8n6Tqqp/5dTdUZBhwvaU3gBeD3wKSy%0AbyrwK0mP1dYx1ONOBI4r04ZWAY6lGinYGzipLG4eDJwL3F1+n1wWVE+sr2OwfYWkdYDflPUXZtGI%0AyH7AlPIVrw8AB/T1wgFfAH4u6QssmlYFVUI1vvTPwJds/6kkZL0yer3htOf7+iMiImIlITvTAuFI%0AuwAAIABJREFUsVckZbHzncBHbf9uafdnRdTW1ub29val3Y2IiIiIHkmaYbttSWJkStIKpLwk7ffA%0ANUkWIiIiImIgZErSCsT2PcDblnY/IiIiImLFkRGGiIiIiIhoKQlDRERERES0lIQhIiIiIiJaSsIQ%0AEREREREtZdHzCkzSEcAngE7gReDfbN/Wjzg7Ac/Zvrl8Ph24zPYFPRzXCXRQ/Z89COxj+++S1gWO%0Asz2xr33pRV977Ftv+99KxyPzGDn58v51MJZpc/N+jYiIiJfICMMKqryReVdgS9ubATsDD/cz3E7A%0ANv047hnbY2yPAp4EPg9g+9GBSBYkJeGNiIiIeJklYVhxjQCesP0sgO0nbD8KIOk9ku6S1CHpVElD%0ASvlcSWuV7TZJ10saCRwEfFHSTEnbl/g7SLpZ0gPlDdA9uQVYr8QeKWl22b5N0qaNSqXNsZJWL327%0Ao/T1Q2X//pLOl/RL4CpVTpB0j6TLgTfUYn21HD9b0tTyRunFlLamSZoh6UpJI/pykSMiIiJWdEkY%0AVlxXAetLul/SiZJ2BJA0FDgd2NP2aKrpQp9tFcT2XGAKcEwZLbih7BoBbEc1ivHd7joiaRDwHuDS%0ALnafC3ys1BsBrGt7BnAEcK3tccAE4GhJq5djxgP72X43sAewETAaOJDFR0JOsD2ujHCsWvpa79dg%0A4Hhgou2xwKnAUS3OYZKkdkntnQvmdXe6ERERESuUJAwrKNvzgbHAJOBx4DxJ+1PdXD9o+/5S9Qxg%0Ah340cYntF8vL4tZpUWdVSTOBvwKvA67uos7/AR8t2x8Dzi/b7wMml+OvB4YCby77rrb9ZNneATjH%0AdmcZQbm2FntCGcHoAN4NbMriNgJGAVeXdo4E3tTVidiearvNdtug1Ya3ON2IiIiIFU/mgK/AbHdS%0A3WxfX26a9wNmdnPICyxKIof2EP7Z2vZLpvoUz9geI2k4cBnVGobjmvr4iKS/StoM2BP4t1rMj9i+%0Ar15f0tbA003tuLnhMpJyItBm+2FJX+/inATMsT2+Rf8jIiIiVnoZYVhBSdpI0oa1ojHAQ8C9wEhJ%0Aby/l+wDTyvZcqlEJgI/Ujn0KWKO/fbE9DzgEOKxMA2p2LvAlYLjtjlJ2JXBwY92BpC1ahJ8O7CVp%0AUJnSNKGUN5KDJyQNA7paZ3EfsHZZII6kwfX1FBERERGREYYV2TDgeElrUo0c/B6YZHuhpAOA88u3%0ADN1BtUYB4BvA/0r6ClD/+tVfAheUhccH96cztu+SdDewF3BD0+4LgB8D36qVfQs4FphVkoa5NK1B%0AKC6mmm7UAdxPSX7K17eeXMrnlvNs7tNzZcH2cWUUZJXS5pzuzmX0esNpz9dvRkRExEpC9ktmc0RE%0AN9ra2tze3r60uxERERHRI0kzbLctSYxMSYqIiIiIiJaSMEREREREREtJGCIiIiIioqUkDBERERER%0A0VIShoiIiIiIaCkJQ0REREREtJT3MET0Uccj8xg5+fKl3Y0YYHPzbo2IiIguZYQhloikYyQdWvt8%0ApaRTap9/KOk/+hhzrqS1BrKfvWz3eklL9D3FERERESuaJAyxpG4GtgGQ9CpgLWDT2v5tgJuWQr8i%0AIiIiYgAkYYgldRMlYaBKFGYDT0l6raQhwCbAoZI+1DhA0tmSdpM0SNIPJHVImiXp4FrcgyXdWfZt%0AXI7rkLSmKn+VtG8pP0vSzpKGSjqt1LtL0oSyv1X5qpLOLW2fB6z6cl+siIiIiOVNEoZYIrYfBV6Q%0A9GaqxOEW4DZgPNAGzAKmAAcASBpe6l0BTALeCmxhezPg7FroJ2xvCZwEHFbKbgK2pUpMHgC2L+Xv%0AAm4FPl/6NBr4OHCGpKHdlH8WWFDaPgoY2+o8JU2S1C6pvXPBvH5cqYiIiIjlUxKGGAiNUYZGwnBL%0A7fPNtqcBb5f0Bqob9gttvwDsDEwp29h+shbzovJ7BjCybN8A7FB+TgJGS1oPeNL2fGA74KwS617g%0AIeAd3ZTvAPyslM+iSm66ZHuq7TbbbYNWG96PSxQRERGxfErCEAOhsY5hNNWUpFupRhjq6xfOAvam%0AGmk4rZQJcIuYz5bfnSz6Nq/pVKMK2wPXA48DE6kSiUa8rrQqp5v2IyIiIoIkDDEwbgJ2pXrS31lG%0ACtakShpuKXVOBw4FsD2nlF0FHCRpFQBJr+uuEdsPUy2q3tD2A8CNVNOVGgnDdKqkBEnvAN4M3NfL%0A8lHAZv29ABERERErqryHIQZCB9WN/M+byobZfgLA9p8l/Ra4pFbnFKqpQbMkPQ+cDJzQQ1u3AYPK%0A9g3Ad6gSB4ATgSmSOoAXgP1tPyupVflJwGmSZgEzgdt7c7Kj1xtOe76zPyIiIlYSsjMjI15+klaj%0ASiK2tL1crxpua2tze3v70u5GRERERI8kzbC9RO+ZypSkeNlJ2hm4Fzh+eU8WIiIiIlY2mZIULzvb%0Av6FaNxARERERy5mMMEREREREREtJGCIiIiIioqUkDBERERER0VIShoiIiIiIaCmLnl8Gkt4IHAuM%0Ao3pj8Vyql5atCxxme9eXoc25QFvjvQct6nwfeN72EeXzW4HfAFvY/sdA96k7kl4NfBvYHVgIzAeO%0ALAuk+xvzu8Dltm9oKv8A8BnbE5egy//U8cg8Rk6+fCBCxTJkbt6tERER0aUkDANMkoCLgTNs71XK%0AxgDrDEDsVWy/sAQhvg7MlHSm7fuA44CvvNLJQvF9YHVgE9vPS1qX6s3QvSJpkO3Ops+TB6JjA3Cd%0AIyIiIlYYmZI08CZQPcWf0iiwPbP21HuYpAsk3Svp7JJgIGmupLXKdpuk68v21yVNlXQVcKakQZJ+%0AIKlD0ixJB9faPljSnWXfxs0ds70AOAw4QdJuwKttn1fa+YCkmeXYn0oaXMr/JOlrku6SdLekt5fy%0AN0q6TtIMSSeUesPKvk9Jur3UP6Fxjg2ShgN7A1+w/Xzp26O2Lyz795M0u/x8q5QNlfSEpO9Iuh3Y%0AsrR5pKSbgd0knStp11J/N0n3SboB2LXW9tqSLivneZOkTUr5dyWdJOk3VG+gjoiIiAiSMLwcRgEz%0Autm/BdX0pHcCbwO27UXMscCHbH8CmAS8lWoa0WbA2bV6T9jeEjiJKjF4CduXAguoboo/D1Bu9E8B%0A9gA2A9YEPl077FHbWwBnlL4D/A9wqe2xVNOa1imxNqe6Qd/G9ubAasBHm7qxEfD7ksAsRtJbqEZC%0AdgC2BCaUKUUArwdusb2V7TtK2T9sb2P74lqMYcCJwPuBHYH1a018G7jB9mjgKOC02r4xwL/Y3v+l%0AVy4iIiJi5ZSE4ZV3u+0/2n4RmAmM7MUxl9p+pmzvDExpTJmx/WSt3kXl94we4v4EuNX278vnTYF7%0AbD9o28CZVDfs3cXdDji39OESqiQE4L3AVkC7pJlUCdEGvTjHhncBV9t+0vZzwDm1vjxTEp6687qI%0AMaqcz9xynetJ1XbAWaXfVwBvlTS07LvE9rNddUrSJEntkto7F+Rl1REREbHyyBqGgTcH6G5xbf2G%0AtJNFf4MXWJTADWVxT9e2BbiH2P+MK+lKqqf/7bY/U/a/WH7qMbvzkrhdHKPa75Ntf6ObePcDb5e0%0AWhejDN315SUjEix+bepaXaPu4reKhe2pwFSAISM2bBU7IiIiYoWTEYaBdy0wRNKBjQJJ4yTt2MNx%0Ac6mmHgF8pJt6VwEHSWokBK/rLqjt99seU0sWujIb2KRMBwL4JDCth/7eCHys9GE3YNVSfjWwl6TX%0Al31rSapPCcL236lGDn5UWyvxJkkfB24Bdpb02rJvz170pVkH8E5JbynrJz5e2zedav1E49uTHrC9%0AsI/xIyIiIlYaGWEYYLYtaQ/gWEmTqb4ydC7V3P/1ujn0G8D/SvoKcFs39U4B3gHMkvQ8cDJwwhL2%0Aeb6kScAvJA0CbgZO7eGw/wZ+Lmlf4BrgcaopQzMlfRu4ttysP0e17uLhpuMPB74L/FbSQuApqq9V%0AfUjSN4HGIvFLbF9ZmzbUm/N5WtLnqZKrx8v5vK3sPgI4TdI+pc1Pdx2ltdHrDac9X8EZERERKwlV%0AU9Yj+qbcwD9vu1PSTsD3bG+9lLv1imhra3N7e/vS7kZEREREjyTNsN22JDEywhD9tQHwszIisRD4%0At6Xcn4iIiIh4GSRhiH6xPYfqK2IjIiIiYgWWRc8REREREdFSEoaIiIiIiGgpCUNERERERLSUhCEi%0AIiIiIlrKoueIPup4ZB4jJ1++tLsRA2xu3q0RERHRpYwwxGLKG5d/Iel3kv4g6ceSXl327STpshbH%0AzZW0VovyDkkzy89x/ejTGEm7dFH+BkkPSnpjrezE8sK83sbeWdIlfe1TRERExMoiCUP8U3kz80VU%0Ab1fekOqN0sOAo5Yw9ATbY8rPIf04fgzwkoTB9l+A7wE/AJC0JbAd8MPeBJWUEbaIiIiIHiRhiLp3%0AAwttnwZguxP4IvApSavVK0p6vaSrJN0l6aeA+tKQpAMl3SHpbkkXNuJL+qik2aV8ehnd+CawZxmh%0A2LMp1FRgA0kTgBOAf7f9vKRVJZ1RRjfulLRDif8ZSeeWkZJfNfVp61J3ZF/OJSIiImJFloQh6jYF%0AZtQLbP8D+H/A25vqfg240fYWwKXAm7uJe11tStIXS9lFtsfZ3hz4LfDpUv5V4P2lfDfbz5Wy88oI%0AxXlN/XsR+CxwIXC/7ell1yHAc7ZHA/sAZzWmVgHjgX1sv7cRR9L2wE9Km3ObT0DSJEntkto7F8zr%0A5lQjIiIiViyZkhF1AtzL8h2ADwPYvlzS37qJO8H2E01loyT9D7Am1bSnK0v5TcDpkv6PanpUj2zP%0AlDQbOLFWvB1wdNk/R9KjLEp6rrJd7++ocux7bf+pRRtTqUYzGDJiw66uUURERMQKKSMMUTcHaKsX%0ASHoNsD7why7qL8mN8+lU04dGA98AhgLYPgg4srQ5U9LrexnvxfLT0N0UqaebPj8KPEe1ViIiIiIi%0AapIwRN01wGqS9gWQNIhqAfHpthc01Z0O7F3qfRB4bR/bWgN4TNLgRpwSawPbt9n+KvAEVeLwVKnf%0AF/X+bQKMAH7fou6TwK7A98vUpIiIiIgoMiUp/sm2Je0BnCjpv6kSyiuAr3RR/RvAOZLuBKZRrXNo%0A5TpJnWV7lu19gf8GbgMeAjpYlBAcLWlDqhGCa4C7S+zJkmYC32lex9DC8cBPJXUAzwP72n6u+iKo%0ALs/9MUm7AVdI2td2e6vAo9cbTnu+sz8iIiJWErIzHTuiL9ra2tze3jKfiIiIiFhmSJphu63nmq1l%0ASlJERERERLSUhCEiIiIiIlpKwhARERERES0lYYiIiIiIiJaSMEREREREREtJGCIiIiIioqW8h2EZ%0AV95f0EH1XoJOqrcj3yxpXeA42xP7EOt64LDu3jHQqr6kK4BP2P67pEOAzwJ3Ap8CLgfWovfvSEDS%0AG4FjgXHAs8Bc4FCqNy5fZnuUpDaq9yccImlIvR2qtzNPoXrHwnjbz3TRxj/73FT+dWC+7R/0pq/N%0AOh6Zx8jJl/fn0FiGzc27NSIiIrqUhGHZ94ztMQCS3k91s7yj7UeBlyQLklax/cJAd8L2LrWPnwM+%0AaPtBSe8CBjf62Buq3p52MXCG7b1K2RhgHeDhWpvtQCO52aLejqQpwA9sn9bLPkdEREREP2RK0vLl%0ANcDfACSNlDS7bO8v6XxJvwSuKmVfktQh6W5J363F+Kik2yXdL2n7UneQpB+U+rMkHdzcsKS5ktYq%0AN+pvAy6V9F/Az4AxkmZK2kDSWEnTJM2QdKWkEV2cxwTgedtTGgW2Z9q+oanNnSRdJukNTe38G/Ax%0A4KuSzpY0QtL0sm927bzmSlqrbB8h6T5JvwE2qrWxgaRfl/7eIGnjvvxBIiIiIlZ0GWFY9q0qaSYw%0AFBgBvLtFvfHAZraflPRBYHdga9sLJL2uVm8V21tJ2gX4GrAzMAl4K7CF7Rea6i/G9kGSPgBMsP2E%0ApNuopi3tKmkwcBbwIduPS9oTOIpq2lLdKGBGby+A7b9I+kyjHQBJ46mmLl0g6T+BK20fJWkQsFr9%0AeEljgb2oRilWoZpK1Wh/KnCQ7d9J2ho4kdbXOCIiImKlk4Rh2VefkjQeOFPSqC7qXW37ybK9M3Ca%0A7QUAtXKAi8rvGcDIWv0pjalMTfX7YiOqZODqatYRg4DH+hmrL+4ATi0JyyW2Zzbt3x64uHE9JF1a%0Afg8DtgHOL/0FGNJVA5ImUSVWDHrN2gN+AhERERHLqiQMyxHbt5QpNl3dsT5d2xbgFmGeLb87WfT3%0A765+XwiYY3v8YoXS+sAvy8cpwBy6WH/RX7anS9oB+BfgLElH2z6zuVoXh74K+Htv1l/Ynko1GsGQ%0AERsOxLWKiIiIWC5kDcNypMyvHwT8tYeqVwGfkrRaOa7lFKNa/YMkrdLL+q3cB6xdRkKQNFjSprYf%0Atj2m/EwBrgWGSDqwcaCkcZJ27E+jkt4C/MX2ycD/Als2VZkO7CFpVUlrAP8KYPsfwIOSPlriSNLm%0A/elDRERExIoqIwzLvsYaBqie4O9nu7M2heYlbP+6fOtQu6TngCuAr3TTxinAO4BZkp4HTgZO6GtH%0AbT8naSJwnKThVP9fx1KNKNTrWdIewLGSJgMLWfS1qv2xE3B46ft8YN+m9u6UdB4wE3gIqC+u3hs4%0ASdKRwGDgXODu7hobvd5w2vMVnBEREbGSkJ3ZFRF90dbW5vb2Xr3KIiIiImKpkjTDdtuSxMiUpIiI%0AiIiIaCkJQ0REREREtJSEISIiIiIiWkrCEBERERERLSVhiIiIiIiIlpIwRERERERES3kPQ0QfdTwy%0Aj5GTL1/a3YgBNDfv1YiIiGgpIwxNJM3vYf9cSWuV7ZuXoJ2dJG3T3+NbxNxX0mxJcyTdI+mwUv5N%0ASTuX7UMbb4DuQ9xhkn4q6Q8l9nRJW/ezj7tLemd/jq3FuKu8mA5Jq0h6WtIna/tnSGp+23NPMdeU%0A9Lkl6VdERETEiigJwxKwvSQ3/DsBA5YwSPog1ZuS32d7U2BLYB6A7a/a/k2peijQp4SB6k3QTwIb%0Altj7A2v1s6u7A10mDJJ6O+J1M4uu3ebAfY3PklYH3kYPb2vuwppAEoaIiIiIJkkYWpA0ojxJn1me%0A2m/fRZ355fdOkq6XdIGkeyWdLUll3y6l7EZJx0m6TNJI4CDgiyX+9pLeIukaSbPK7zeX408vx90s%0A6QFJE1t0+cvAYbYfBbC90PbJtRgTJR0CrAtcJ+k6SZ+WdEztfA6U9KOmc9wA2Bo40vaLJfYDti8v%0A+z8p6fZyHj+VNKhxbSQdJeluSbdKWqeMqOwGHF3qb1Cu27clTQO+IGltSRdKuqP8bNvFud7EooRh%0AG2AKMKZ83gq403anpNUlnVri3CXpQ6Vvm9b6PEvShsB3gQ1K2dEtrnFERETESicJQ2ufAK60PYbq%0AKfbMHupvQfX0/p1UT7i3lTQU+CnwQdvbAWsD2J5LdZN7jO0xtm8ATgDOtL0ZcDZwXC32CGA7YFeq%0AG9uujAJmdNdB28cBjwITbE8AzgV2kzS4VDkAOK3psE2BmbY7m+NJ2gTYE9i2XKdOYO+ye3XgVtub%0AA9OBA23fDFwKHF7O+w+l7pq2d7T9Q+DH5bqMAz5CNbrRrD7CsE2J/6ykNcrnm8q+I4BrS6wJVInK%0A6lTJ2o9Ln9uAPwKTgT+Ufh3exblOktQuqb1zwbwuuhQRERGxYsqi59buAE4tN9OX2O4pYbjd9h8B%0AJM0ERgLzgQdsP1jqnANManH8eODDZfss4Pu1fZeUp/v3SFqnz2fSgu2nJV0L7Crpt8Bg2x19CPEe%0AYCxwRxlQWRX4S9n3HHBZ2Z4BvLebOOfVtncG3lniAbxG0hq2n6r1e66kV0t6I7Ax1ZSkO6hGQrYB%0Aji9V30eVEB1WPg8F3gzcAhwh6U3ARbZ/V2uvS7anAlMBhozY0N1WjoiIiFiBJGFowfZ0STsA/wKc%0AJelo22d2c8izte1Oqmvb/V1oD11oEbsx1emo0jfKk/I5VDfv1/axnVOArwD38tLRBUrczSW9qjEl%0AqakvZ9j+chfHPW+7cQ6N69HK07XtVwHjbT/TQ79vASYCj9m2pFuBbammJN1a699HbN/XdOxvJd1G%0Adf2ulPQZ4IEe2ouIiIhYKWVKUguS3gL8pawD+F+qRcR9dS/wtrJmAarpOw1PAWvUPt8M7FW29wZu%0A7C6w7SPK9JnG3P3vAN8vT92RNKSsWWi2WLu2bwPWp5qCdU4X7fwB+P/s3XmUXVWZ/vHvQ5jCFFQC%0ADUEoEJQpJIEKCgQ6CtK2QyuCRhoaECXiT6HVBkyrjdA0YoMtCAgYEZEWARlFUBLmhDAkFQhJwAgC%0AoSXMg2FImMLz++PsIjfFvTUkFapS9XzWqnXP3Wefvd9zAmud9+69z2kBjqtZl7FlWQ9wA7CvpPVL%0A+bvLdWtP2/NuayLw9dYvrU9DqmMK8E2qxIHyeSDwhO2/lbIJwOE1cY8on5tTjfycRjVFavtOxBUR%0AERHRL2WEobHRwFGSXqeaWnRgVxuwvbA8qvNaSc8AU2t2/x64tNx4Hw4cQTUF6ijgaar1BF3p6w9l%0AutL15QbZwLl1qo4H/ijp8bKOAeC3wHDbzzdo/svA/wB/kbQAeJZqHcJ9kr4HTJS0EvA68DXgkXZC%0AvQj4eUlm6i3gPgL4qaSZVP99TqJac9DWFOAUSsJg+/Gy4Lr2UbfHA6cCM8s1mUu1DmQMcED5t30C%0A+E/bz0maImk28Md66xhaDR0yiJY8tz8iIiL6CS2eNRLLg6S1bL9Ublh/Cjxg+5SOjnsnSbqaaqHx%0ADT0dy4qgubnZLS0tPR1GRERERIckTbfdvCxtZErS8ndoWQR9LzCI6qlJvYKql5XdDyxMshARERER%0A9WRK0nJWRhN61YhCqzLX//09HUdERERE9F4ZYYiIiIiIiIaSMERERERERENJGCIiIiIioqEkDBER%0AERER0VAWPa8AJC0CZgGrAG8AvwJOrfPm5c62txtwNtV7EzrzVmUkrQv8s+0zy/fRwJG2P9nBcecB%0Afw/ML0ULbO/SxXiX6LumXMBk4ATbfyxlnwcOsf2xTra9MvCM7XU7G8+sefNpGndNp+OP3m1u3qkR%0AERHRrowwrBgWlrc6bwt8FPg48P1laG9/4Eelzc4kCwOAdYH/t5T9HdX6VuquJgtF3b5dvUTkMODH%0AklaXtCZwAtXL4zpUEo78PxARERHRjtwsrWBsPwWMBb6uSpOkyZLuKn+7QDUCIOlmSZdKmiPpglL/%0Ay8DngWNqyk6WNFvSLEljao6/SdJvqEY3fgi8T9IMSSeXcNZq235nz0PSTpJuk3R3+fxAKd9W0tTS%0Az0xJWzbou/V6zKZ6a/a3qZKo820/WNo6upzXbEmHl7ItyvezgbuADWtiGizpTkmdGp2IiIiI6A8y%0AJWkFZPshSSsB6wNPAR+1/Uq5ub4QaH2b3whgW+AxYAqwq+1zJI0CrrZ9qaR9gOHAMGA9YJqkSeX4%0AnYDtbD8sqalsD4e3piS9rX3g1johnyzpe2X7Xtv7A3OA3W2/IWlP4AfAPlQjBj+xfYGkVYEBwLja%0Avus4jurm/7XWc5e0E9VIyk6ljamSbgEWANsAX7R9WJmShKQNgauAb9u+seHFj4iIiOhnkjCsuFp/%0AzV8FOEPScGARS76IbartRwHK26abePsN/SjgQtuLgCfLTfVI4IVy/MPtxNCZ9qGaknRpm7JBwK9K%0AkuNyHgC3A9+VtDFwue0HOhq4sP2ypIuBl2y/Wop3Ay6zvaDEd2U514nAg7an1TSxKnA98BXb9eJH%0A0liqkR0GrDO43XgiIiIi+pJMSVoBSdqcKjl4Cvgm8CTVCEEz1c1vq1drthdRP0Fs72785Q5C6Uz7%0AjRwP3GR7O+BTwOoAtn8D/BOwEJgg6SOdbO/N8teqK+f1OjAD2KvRAbbH22623TxgjUGdDCkiIiJi%0AxZeEYQUjaTDVE47OKIt+BwGPlycm/QvV9JuumASMkTSgtL07MLVOvReBtZc+8rcZBMwr2we3FpZk%0A6CHbp1FNEdp+KfueBOwtaaCktYBPUz1RqR4DBwHDJB3ZxX4iIiIi+rQkDCuGgWXB771UU2cmUs3b%0ABzgTOEjSHVTTkToaFWjrCmAmcA9wI3C07SfaVrL9LDClLBg+ue3+Dpxc4m/9WxU4CThR0hSWTHLG%0AALPLFKetqBYxd7lv21Op1nNMA+4AzrI9q536b1AtBv+YpK908fwiIiIi+ixVP1JHRGc1Nze7paWl%0Ap8OIiIiI6JCk6babO67ZWEYYIiIiIiKioSQMERERERHRUBKGiIiIiIhoKAlDREREREQ0lIQhIiIi%0AIiIaSsIQERERERENdeXNvBEBzJo3n6Zx1/R0GNEN5v7wEz0dQkRERK+XEYZoSNLfSbpI0oOS7pP0%0AB0nvl9QkafYytPsNSWt0U4wHS3q6vBDuPkmHdvH40ZKu7o5YIiIiIvqiJAxRlyRRvQX6Ztvvs70N%0A8B1gg25o/htAtyQMxcW2hwOjgR9I6lSMkjLCFhEREdGBJAzRyIeB122f3Vpge4btybWVymjDZEl3%0Alb9dSvloSTdLulTSHEkXqHIEsBFwk6SbSt39JM2SNFvSf9e0/ZKkEyTdI+mOjhIB208BDwKbStpJ%0A0m2S7i6fHyhtHizpEkm/Bya2OZeRpf7my3LhIiIiIvqSJAzRyHbA9E7Uewr4qO0dgDHAaTX7RlCN%0AJmwDbA7savs04DHgw7Y/LGkj4L+BjwDDgZGSPlOOXxO4w/YwYBLQ7nSjcqO/OfAXYA6wu+0RwDHA%0AD2qq7gwcZPsjNcfuApwNfNr2Q3XaHiupRVLLogXzO3FZIiIiIvqGTMmIZbUKcIak4cAi4P01+6ba%0AfhRA0gygCbi1zfEjqaY9PV3qXQDsDlwJvAa0ri+YDny0QQxjJI0CXgW+Yvs5Se8FfiVpS8AlzlbX%0A2X6u5vvWwHhgL9uP1evA9vhSh9U23NIN4oiIiIjoc5IwRCP3Avt2ot43gSeBYVQjVq/ii6L2AAAg%0AAElEQVTU7Hu1ZnsR9f97Uzttv2679ea80fFQrWH4epuy44GbbO8tqQm4uWbfy23qPg6sTjUiUjdh%0AiIiIiOivMiUpGrkRWK32qUNljv/ft6k3CHjc9pvAvwADOtH2i8DaZftO4O8lrSdpALAfcMsyR1/F%0ANa9sH9xB3b8Bn6BaMD26G/qOiIiI6DMywhB12bakvYFTJY2jGjmYS7UmodaZwGWSPgfcxNt/va9n%0APPBHSY+XdQz/Xo4V8Afbv+uGUziJakrSt6iSn3bZflLSp0pch9i+s1HdoUMG0ZLn90dEREQ/ocUz%0APiKiM5qbm93S0tLTYURERER0SNJ0283L0kamJEVERERERENJGCIiIiIioqEkDBERERER0VAShoiI%0AiIiIaCgJQ0RERERENJSEISIiIiIiGsp7GCK6aNa8+TSNu6anw4hlNDfv0oiIiOiUjDD0cZIWSZoh%0A6R5Jd0napZvbb5Z0Wje2d7Okf2hT9g1JZ0raSNKlpWy0pKvL9sGSzuiuGCIiIiJisSQMfd9C28Nt%0ADwP+HTixOxu33WL7iG5s8kLgC23KvgBcaPsx2/t2Y18RERER0YEkDP3LOsDzAJLWknRDGXWYJenT%0Apfx4Sf/aeoCkEyQdIeliSR+vKT9P0j5tfulfU9K5kqZJurumzT9I2r5s3y3pmJq+vtwmxkuBT0pa%0ArdRpAjYCbpXUJGl2eyco6VOS7iz9XC9pg1I+WNJ15Xx/JukRSeuVfQdImlpGYn4macBSXt+IiIiI%0APicJQ983sNwIzwHOAY4v5a8Ae9veAfgw8D+SBPwCOAhA0kpUv+5fAFwEjCnlqwJ7AH9o09d3gRtt%0AjyxtnixpTWASsJukdYA3gF1L/VHA5NoGbD8LTAU+Voq+AFxs250831uBD9keUWI+upR/v8S2A3AF%0AsEk5l63Lee1qeziwCNi/baOSxkpqkdSyaMH8ToYSERERseLLoue+b2G5EUbSzsD5krYDBPxA0u7A%0Am8AQYAPbcyU9K2kEsAFwt+1nJf0ROK388v8xYJLthVWO8Za9gH+SdGT5vjrVjflk4AjgYeAa4KOS%0A1gCabP+5Tsyt05J+Vz4P6cL5bgxcLGlDYNXSJ1TJyd4Atq+V9Hwp3wPYEZhWzmUg8FTbRm2PB8YD%0ArLbhlp1NXiIiIiJWeEkY+hHbt5dpOIOBj5fPHW2/Lmku1Q0+VCMRBwN/B5xbjn1F0s3AP1D9In9h%0AnS4E7NM2CSgjEs3AQ8B1wHrAocD0BqFeCfxY0g7AQNt3deE0Twd+bPsqSaOBY2tiq0fAr2z/exf6%0AiIiIiOg3MiWpH5G0FTAAeBYYBDxVkoUPA5vWVL2CahRhJDChpvwi4IvAbm3KW00ADi9TmyijFNh+%0ADfgr8HngDqoRhyNpMx2ple2XgJupkpV6iUl7BgHzyvZBNeW3lv6RtBfwrlJ+A7CvpPXLvndLqr0W%0AEREREf1aRhj6voGSZpRtAQfZXiTpAuD3klqAGcCc1gNsvybpJuBvthfVtDUROB+4qiQBbR0PnArM%0ALEnDXOCTZd9kYA/bCyRNppo6VDdhKC4ELuftT0zqyLHAJZLmUSUnm5Xy44ALJY0BbgEeB160/Yyk%0A7wETy5qN14GvAY806mDokEG05Bn+ERER0U+o82tJo78oN853AZ+z/UBPx9MdytqLRbbfKGs5zmpd%0A29FVzc3Nbmlp6d4AIyIiIpYDSdNtNy9LGxlhiCVI2ga4GriiryQLxSbAb0sy9BrVGoqIiIiI6EAS%0AhliC7fuAzXs6ju5Wkp8RPR1HRERExIomi54jIiIiIqKhJAwREREREdFQEoaIiIiIiGgoaxgiumjW%0AvPk0jbump8OIpTQ3j8SNiIjokowwRLeS1CRpdpuyYyUd2c4xzZJOW85x3VYT3z8vz74iIiIi+pIk%0ADNHjbLfYPmJZ25HUcMTM9i5lswlIwhARERHRSUkY4h0j6WZJ/y1pqqT7Je1WykdLulrSSpLmSlq3%0A5pi/SNpA0mBJl0maVv52LfuPlTRe0kTgfEnblvZnSJopactS76XS5A+B3cr+b0qaLGl4TX9TJG3/%0Ajl2UiIiIiF4uaxjinbay7Z0kfRz4PrBn6w7bb0r6HbA38EtJHwTm2n5S0m+AU2zfKmkTYAKwdTl0%0AR2CU7YWSTgd+YvsCSasCA9r0Pw440vYnASQ9BxwMfEPS+4HVbM9sG7SkscBYgAHrDO6mSxERERHR%0A+2WEIbqbOyi/vHxOp5oe1NbFwJiy/YXyHarE4gxJM4CrgHUkrV32XWV7Ydm+HfiOpG8Dm9aUN3IJ%0A8ElJqwCHAOfVDd4eb7vZdvOANQZ10GRERERE35GEIbrbs8C72pS9G3imbL9aPhdRf4TrdmALSYOB%0Az7A4wVgJ2Nn28PI3xPaLZd/LrQfb/g3wT8BCYIKkj7QXrO0FwHXAp4HPA7/p+BQjIiIi+o8kDNGt%0AbL8EPC5pDwBJ7wY+BtzayeMNXAH8GPiT7WfLronA11vr1a47qCVpc+Ah26dRjUS0XY/wIrB2m7Jz%0AgNOAabaf60ycEREREf1F1jDE8nAg8FNJ/1O+H2f7QUmdPf5iYBrV2oJWR5Q2Z1L9dzsJOKzOsWOA%0AAyS9DjwB/Geb/TOBNyTdA5xn+xTb0yW9APyyM8ENHTKIljzLPyIiIvoJVT/oRvRfkjYCbga2sv1m%0AR/Wbm5vd0tKy3OOKiIiIWFaSpttuXpY2MiUp+jVJBwJ3At/tTLIQERER0d9kSlL0a7bPB87v6Tgi%0AIiIiequMMERERERERENJGCIiIiIioqEkDBERERER0VAShoiIiIiIaCiLniO6aNa8+TSNu6anw4il%0ANDfv0IiIiOiSjDDE20haJGmGpNmSfi9p3Z6OqSskzZW0Xtl+qafjiYiIiFiRJWGIehbaHm57O+A5%0A4Gs9HVBERERE9IwkDNGR24EhAKqcXEYeZkkaU8pHS7pZ0qWS5ki6QJLKvpGSbpN0j6SpktaWNKC0%0AM03STElfKXU3lDSpZnRjN0lflXRSazCSDpZ0etm+UtJ0SfdKGtvRiUg6qqbP40rZmpKuKfHNbj2n%0AiIiIiKhkDUM0JGkAsAfwi1L0WWA4MAxYD5gmaVLZNwLYFngMmALsKmkqcDEwxvY0SesAC4EvAfNt%0Aj5S0GjBF0sTS/gTbJ5S+1wDmUCUtR5d+xgAnlO1DbD8naWCJ5TLbzzY4l72ALYGdAAFXSdodGAw8%0AZvsTpd6gBsePBcYCDFhncCevYERERMSKLwlD1DNQ0gygCZgOXFfKRwEX2l4EPCnpFmAk8AIw1faj%0AADXHzgcetz0NwPYLZf9ewPaS9i3tDqK6mZ8GnCtpFeBK2zOAFyU9JOlDwAPAB6gSEoAjJO1dtt9b%0A2qibMAB7lb+7y/e1Sv3JwI8k/Tdwte3J9Q62PR4YD7Dahlu6nWsXERER0adkSlLUs9D2cGBTYFUW%0Ar2FQO8e8WrO9iCoZFVDv5lrA4WWdxHDbm9meaHsSsDswD/hfSQeW+hcDnwf2Aa6wbUmjgT2BnW0P%0Ao0oEVm8nPgEn1vS5he1f2L4f2BGYBZwo6Zh22oiIiIjod5IwREO25wNHAEeWX/0nAWPKGoTBVDf3%0AU9tpYg6wkaSRAGX9wsrABOCrpU0kvb+sJdgUeMr2z6mmQe1Q2rkc+AywH1XyANWoxPO2F0jaCvhQ%0AB6czAThE0lqlzyGS1pe0EbDA9q+BH9X0GRERERFkSlJ0wPbdku4BvgD8GtgZuIdq5OBo20+UG/Z6%0Ax75WFhGfXtYZLKQaFTiHasrSXWVx9NNUCcFo4ChJrwMvAQeWdp6XdB+wje3WBOVa4DBJM4E/A3d0%0AcB4TJW0N3F7WY78EHABsAZws6U3gdeCrHV2ToUMG0ZJn+UdEREQ/ITvTsSO6orm52S0tLT0dRkRE%0ARESHJE233bwsbWRKUkRERERENJSEISIiIiIiGkrCEBERERERDSVhiIiIiIiIhpIwREREREREQ3ms%0AakQXzZo3n6Zx1/R0GLEU5uZxuBEREV2WEYZ4G0kvdXN732nz/bZubHtlSc9IOrG72oyIiIiIxZIw%0AxDthiYTB9i7d2PZeVC9u+3x5CdzbSBrQjf1FRERE9CtJGKIuSaMlXV3z/QxJB5ftuZKOk3SXpFmt%0Ab3qWtJakX5aymZL2kfRDYKCkGZIuKPVeKp+SdLKk2eWYMTV93yzpUklzJF3QKBkA9gN+Avwf8KGa%0AeOdKOkbSrcDnJL1P0rWSpkuaXBPzpyTdKeluSddL2qCbL2VERETECi1rGGJpPWN7B0n/DzgS+DLw%0AH8B820MBJL3L9mWSvm57eJ02PgsMB4YB6wHTJE0q+0YA2wKPAVOAXYFbaw+WNBDYA/gKsC5V8nB7%0ATZVXbI8qdW8ADrP9gKQPAmcCHyltfsi2JX0ZOBr4t7aBShoLjAUYsM7gLlymiIiIiBVbRhhiaV1e%0APqcDTWV7T+CnrRVsP99BG6OAC20vsv0kcAswsuybavtR228CM2r6qPVJ4CbbC4DLgL3bTD+6GKqR%0AD2AX4BJJM4CfARuWOhsDEyTNAo6iSlLexvZ42822mwesMaiD04qIiIjoOzLCEI28wZIJ5ept9r9a%0APhex+L8jAe5CH42mGdW237aPWvsBu0qaW76/B/gwcH35/nL5XAn4W4NRjtOBH9u+StJo4NhORR4R%0AERHRT2SEIRp5BNhG0mqSBlFN/enIRODrrV8kvatsvi5plTr1JwFjJA2QNBjYHZjameAkrUM1QrGJ%0A7SbbTcDXqJKIJdh+AXhY0ufKsZI0rOweBMwr2wd1pu+IiIiI/iQjDLEESSsDr9r+q6TfAjOBB4C7%0AO3H4fwE/lTSbalTgOKqpS+OBmZLusr1/Tf0rgJ2Be6hGJo62/UTrguQOfBa40XbtSMTvgJMkrVan%0A/v7AWZK+B6wCXFT6PZZqqtI84A5gs446HjpkEC15nn9ERET0E7K7MoMk+rryy/vPbe/U07H0Vs3N%0AzW5paenpMCIiIiI6JGm67eZlaSNTkuItkg4DLgS+19OxRERERETvkClJ8RbbZwNn93QcEREREdF7%0AZIQhIiIiIiIaSsIQERERERENJWGIiIiIiIiGkjBERERERERDWfQc0UWz5s2nadw1PR1GLIW5eX9G%0AREREl2WEYQUm6T2SZpS/JyTNq/m+apu6EySt3UF7J0j6cNn+lqTVuxjPlyU9Xfq/V9JvJQ3sxDGn%0Alu3/kvSNrvS5NCStLOlvy7ufiIiIiL4gCcMKzPaztofbHk71ONRTWr/bfg1AlZVs/4PtFzto77u2%0AbypfvwV0KWEoLij9b1u+77sUbUREREREL5GEoQ+StIWk2ZLOBu4CNpT0qKR1a/b9oowC/LF1JEHS%0AryV9RtI3gfWByZKul/QVSSfXtP9VSSd1EMPKwBrA8+X7BpIul9QiaaqkD7Vz7EaS7izbO0qypI3K%0A94clrS5pM0k3SZop6TpJG5f9jcrfJ+lOSdOAY2v6GiLp1jIqMlvSLl2/4hERERF9VxKGvmsb4Be2%0AR9ie12bfB4BTyyjAQuAztTttnwI8Bexme0/gN8BnSxIA8EXgvAb97i9pBvAYsCbwh1J+GnBSeTX5%0A54FzGgVu+zFgkKQ1gd2AFmA3Se8DHrX9CnAmcI7t7YFLgFPL4Y3KTwd+Ynsk8HRNdwcAvy+jNMOA%0AmfVikjS2JDstixbMbxR6RERERJ+ThKHvetD2tAb7/mJ7VtmeDjS111CZyjQJ+EdJ2wKLbN/XoPoF%0A5eb774D7qaY2AewJnF2SiSuBd3WwvuF2YBeqhOEHwO5le3LZ/0HgorJ9ftnXXvnOwMVl+39r+pkG%0AfFnS94HtbL9ULxjb4203224esMagdsKOiIiI6FuSMPRdL7ez79Wa7UV07mlZ5wAHA4cAvwSQdETN%0AIuv1ayvbfhO4mupGH0DATjVrLIbYXthOf5PLsUOA3wMjgFFUicvScPlbstC+ERgNPA5cIGn/pWw/%0AIiIiok9KwhCNvAi89VQl21OA9wGfo/xSb/u0mgTgqTptjAIeLNvXA19r3SFpeAf9TwIOAubYfqPE%0AsxdwW9l/B9XUJqimFU3qQvlbSYGkTYEnbI+nmmY1ooO4IiIiIvqVvIchGhkPXC/pr2UdA8ClwFa2%0A25vEv7+k0cAA4BGqUQmokoWzJH2R6r+7m6hJINqy/ZeyZqL1hn8KMNj2C+X714FfSPp34EmqdRXt%0AlR9BNYLwLeCKmq72AL4l6XXgJaoko11DhwyiJc/zj4iIiH5C9ttmaUTUJela4ETbt/R0LD2pubnZ%0ALS0tPR1GRERERIckTS8PnVlqmZIUHSoviLsfeL6/JwsRERER/U2mJEWHbD8LvL+n44iIiIiId15G%0AGCIiIiIioqEkDBERERER0VAShoiIiIiIaCgJQ0RERERENJRFz8uRpEXArJqii2z/cCnbesn2Wt0T%0AWfeQdDAw0fZjdfY1AVfb3u4dDmu5mzVvPk3jrunpMKIL5ua9GREREUstCcPytdB2R280XpEdDMwG%0A3pYwLE+SVi5vf46IiIiI5SxTknqApLmSjpN0l6RZkrYq5YMlXVfKfybpEUnr1Tn+KEnTJM2UdFwp%0Aa5I0R9I5kmZLukDSnpKmSHpA0k6l3rslXVmOvUPS9qX8WElH1vQxu7TZJOlPkn4u6V5JEyUNlLQv%0A0Ez19uQZkgZ28twPLbHfI+kySWtIGiDpIVXWlfSmpN1L/cmStijxjZc0ETi/HHNyzXX4Sqk/WtLN%0Aki4t1+MCSSr7Rkq6rfQ9VdLajdqJiIiIiEoShuVrYLmZbv0bU7PvGds7AGcBrTfq3wduLOVXAJu0%0AbVDSXsCWwE7AcGDH1ptrYAvgJ8D2wFbAPwOjSvvfKXWOA+62vX0pO78T57El8FPb2wJ/A/axfSnQ%0AAuxve7jthZ1oB+By2yNtDwP+BHzJ9iLgfmCbEu90YDdJqwEb2/5LOXZH4NO2/xn4EjDf9khgJHCo%0ApM1KvRHAN0p7mwO7SloVuBj419L3nsDCDtp5i6SxkloktSxaML+TpxoRERGx4suUpOWrvSlJl5fP%0A6cBny/YoYG8A29dKer7OcXuVv7vL97Wobuj/D3jY9iwASfcCN9i2pFlAU00f+5Q+bixvcR7UwXk8%0AbHtGTbxN7dTtyHaS/gtYt8Q+oZRPBnYHNgNOBA4FbgGm1Rx7VU1ishewfRnpABhEdR1eA6bafhRA%0A0owS73zgcdvTAGy/UPY3aufh2qBtjwfGA6y24ZZehvOPiIiIWKEkYeg5r5bPRSz+d1AnjhNwou2f%0ALVFYLTJ+tabozZrvb3bQh4E3WHLEafU6sbbG+7bpR5I+CLTGdAwws0H85wGfsX1PWTQ9upRPBg4D%0ANirHH1X2Tao59uXaLoHDbU+gtlAaXSfelUv9ejf6dduJiIiIiEqmJPUutwKfh7d++X5XnToTgEMk%0ArVXqDZG0fhf6mATsX44dTTU16gVgLrBDKd+B6pf+jrwIrA1g+84yNWm47avaOWZt4HFJq7TGUdwJ%0A7AK8afsVYAbwFapEop4JwFdLO0h6v6Q12+l3DrCRpJGl/tqSVl6KdiIiIiL6lYwwLF8Dy5SYVtfa%0AHtdO/eOAC8tah1uAx6luyt9ie6KkrYHby1rel4ADqH5J74xjgV9KmgksAA4q5ZcBB5Z4p1GtKejI%0AecDZkhYCO9dZx/ABSY/WfP8m8B9UycEjVI+cbU04XpX0V+COUncysB9LPpa21jlUU43uKouanwY+%0A0yhQ26+V63p6WaC9kGodQ5faARg6ZBAteUxnRERE9BOyMx27tyiLfBfZfkPSzsBZffyxrCuk5uZm%0At7S09HQYERERER2SNN1287K0kRGG3mUT4LeSVqJavHtoD8cTEREREf1cEoZexPYDVI8EjYiIiIjo%0AFbLoOSIiIiIiGkrCEBERERERDSVhiIiIiIiIhpIwREREREREQ1n0HNFFs+bNp2ncNT0dRnTS3Lwz%0AIyIiYplkhKEXkXSKpG/UfJ8g6Zya7/8j6VvL2Md5kvYt23MlrVenzmGSDlyWfmraOlbSkd3RVhf7%0AHS3p6ne634iIiIi+JglD73IbsAtAeRfDesC2Nft3AaYs7yBsn237/OXdT0RERET0fkkYepcplISB%0AKlGYDbwo6V3lLdBbAzMknSxptqRZksYAqNKo/AxJ90m6Bli/TZ9HSZpa/rYox7w1KiDpZkn/Xfbf%0AL2m3Uj6g9DdN0kxJX+nsSUpqkjS75vuRko6t6e8USZMk/UnSSEmXS3pA0n+VOmtKukbSPeV8W8/1%0AY5LmSLoV+GxN+2tKOrfEerekT5fyg0vb15b2T+rsOURERET0F1nD0IvYfkzSG5I2oUocbgeGADsD%0A84GZwCeB4cAwqhGIaZImlfr1yncGPgAMBTYA7gPOren2Bds7lSlIp5b221q51Pk48H1gT+BLwHzb%0AI0syM0XSRNsPd8OleM327pL+FfgdsCPwHPCgpFOA0cBjtj8BIGmQpNWBnwMfAf4CXFzT3neBG20f%0AImldYKqk68u+4VQvy3sV+LOk023/tW1AksYCYwEGrDO4G04xIiIiYsWQEYbep3WUoTVhuL3m+23A%0AKOBC24tsPwncAoxsp3z3mvLHgBvb9HdhzefODWK6vHxOB5rK9l7AgZJmAHcC7wG2XNqTbuOq8jkL%0AuNf247ZfBR4C3lvK9ywjH7vZng9sBTxs+wHbBn5d095ewLgS683A6sAmZd8NtufbfoUqmdq0XkC2%0Ax9tutt08YI1B3XSaEREREb1fRhh6n9Z1DEOppiT9Ffg34AWqkYE9Ghyndtp0J/c1qvdq+VzE4v9m%0ABBxue8ISQUgnAJ8AsD28QXtvsGSyunqD/t6s2W79vrLt+yXtCHwcOFHSRKoko1H8Avax/ec2sX6w%0ATfu15xcRERERZIShN5pCNS3ouTIq8BywLtWv/7cDk4AxZQ3BYKoRhKkdlH+hlG8IfLhNf2NqPm/v%0AQpwTgK9KWgVA0vslrWn7u7aHt5MsADwJrC/pPWU6U71pUA1J2ghYYPvXwI+AHYA5wGaS3leq7dcm%0A1sMlqRw/oiv9RURERPRn+TW195lFtQbhN23K1rL9jKQrqJKHe6h+UT/a9hMdlH+ktHE/1VSlWqtJ%0AupMqedyPzjuHanrSXeVG/GngMw3qfk81j4u1vbGk/6SayvQw1c1+VwwFTpb0JvA68FXbr5R1BtdI%0Aega4Fdiu1D+ean3GzBLrXLqYpCzR+ZBBtOTZ/hEREdFPqJruHRGd1dzc7JaWlp4OIyIiIqJDkqbb%0Abl6WNjIlKSIiIiIiGkrCEBERERERDSVhiIiIiIiIhpIwREREREREQ0kYIiIiIiKioSQMERERERHR%0AUN7DEF0maRHVex1E9Xbkr9u+TVITcLXt7do5djRwpO2leg+CpPNKH5cuzfHdYda8+TSNu6anuo8u%0Ampt3ZkRERCyTJAyxNBa2vslZ0j8AJwJ/37MhRURERMTykClJsazWAZ5vWyipSdJkSXeVv13q1Bkp%0A6W5Jm0taU9K5kqaVsk931LGkPUrdWeXY1Ur5XEnHlX5nSdqqlNftQ9K2kqZKmiFppqQtl/mqRERE%0ARPQRSRhiaQwsN9dzgHOA4+vUeQr4qO0dgDHAabU7SwJxNvBp2w8B3wVutD0S+DBwsqQ1GwUgaXXg%0APGCM7aFUo2VfranyTOn7LODIUtaoj8OAn5RRk2bg0Tr9jZXUIqll0YL57V2biIiIiD4lCUMsjYW2%0Ah9veCvgYcL4ktamzCvBzSbOAS4BtavZtDYwHPmX7/0rZXsA4STOAm4HVgU3aieEDwMO27y/ffwXs%0AXrP/8vI5HWjqoI/bge9I+jawqe2FbTuzPd52s+3mAWsMaiesiIiIiL4laxhimdi+XdJ6wOA2u74J%0APAkMo0pMX6nZ9zjVzfoI4LFSJmAf23+ubUTSL1vr2f547a4OQnu1fC5i8X/ndfsA/iTpTuATwARJ%0AX7Z9YwftR0RERPQLGWGIZVLWBwwAnm2zaxDwuO03gX8pdVr9jerm/AflqUkAE4DDW0cqJI0AsP3F%0AMppRmywAzAGaJG1Rvv8LcEsH4dbtQ9LmwEO2TwOuArbv8MQjIiIi+omMMMTSGFim9UD1q/1Bthe1%0AmZV0JnCZpM8BNwEv1+60/aSkTwF/lHQI1TqIU4GZ5YZ+LlDv0asrA6/afkXSF4FLJK0MTKNaE9Ge%0ARn2MAQ6Q9DrwBPCf7TUydMggWvKozoiIiOgnZLunY4joFEkrUSUGB9q+t6fiaG5udktLS091HxER%0AEdFpkqbbbl6WNjIlKVYIkjYCZgN39GSyEBEREdHfZEpSrBBsP8aST1qKiIiIiHdARhgiIiIiIqKh%0AJAwREREREdFQEoaIiIiIiGgoCUNERERERDSURc8RXTRr3nyaxl3T02FEJ8zN+zIiIiKWWa8aYZC0%0ASNKMmr9xDer9p6Q9l0P/31nK43aSNEnSnyXNkXSOpDXeyRg60e5Gki7toE6TpNl1yofVvKgNSftJ%0AWiBplfJ9qKSZSxHTaEm7NNh3sKSnJd0t6QFJExrVjYiIiIjlp1clDMBC28Nr/n7YtoKkAbaPsX39%0Acui/yzfrkjYALgG+bfsDwNbAtcDa71QMnWH7Mdv7LuXhs4BNJbWe0y7AHGBEzfcpS9Hu6HJsIxfb%0AHmF7S+CHwOWStl6KfiIiIiJiKfW2hKEuSXMlHSPpVuBzks6TtG/NvuMk3SVplqStSvlgSdeV8p9J%0AekTSemXflZKmS7pX0thS9kNgYBnZuKCUHSBpain7maQBdcL7GvAr27cDuHKp7SclrSnpXEnTyi/l%0Any7tHizpcknXll/PT+pqDJJeknSCpHsk3VESF8q1OU3SbZIeqrlOb40elO3J5drc1dEv97bfpHrD%0A8gdL0Y7AT1l8s78LcFtpe0dJt5TrO0HShqX8CEn3SZop6SJJTcBhwDfLue3WQQw3AeOB1n+v95Xr%0AN72cS+u/+6ck3Vmu9/U11+XY8m9xc7kuR7S23cl/54iIiIh+qbclDK03y61/Y2ZLVcwAACAASURB%0AVGr2vWJ7lO2L6hz3jO0dgLOAI0vZ94EbS/kVwCY19Q+xvSPQDBwh6T22x7F4hGP/8kv2GGBX28OB%0ARcD+dfreDpje4Hy+W2IYCXwYOFnSmmXf8NL+UGCMpPd2MYY1qd56PAyYBBxa0++GwCjgk1S/zLf1%0AFPDRcm3GAKc1iL/WbcAuJf43gZtZMmGYUqYonQ7sW67vucAJpc44YITt7YHDbM8FzgZOKec7uRMx%0A3AVsVbbHA4eXfo4EzizltwIfsj0CuAg4uub4rYB/AHYCvi9plc7+O0saK6lFUsuiBfM7EWpERERE%0A39DbFj0vLDdt9VzcznGXl8/pwGfL9ihgbwDb10p6vqb+EZL2LtvvBbYEnm3T5h5Uv6RPkwQwkOpG%0Auyv2Av5JUmsSszqLE5cbbM8HkHQfsCnw1y7E8BpwddmeDny05rgry6jAfa2/sLexCnCGpNYb5Pd3%0A4lymAP8GTAam2X5Q0haSBgNr2X5I0nZUCdR1Jd4BwOPl+JnABZKuBK7sRH/1CEDSWlRJyiWlH4DV%0AyufGwMVlZGNV4OGa46+x/SrwqqSngA3o5L+z7fFUSQqrbbillzL+iIiIiBVOb0sY2vNyO/teLZ+L%0AWHxOqldR0mhgT2Bn2wsk3Ux1I/+2qlRTjf69zfF7U41eAHwZuJfqhvN3DdrYx/af27TxwZqY28bd%0AYQzF67Zbb1zbHl/bdr3r8E3gSWAY1SjTK2/rWPol1RqFx2x/HLgDGEmViN1eqj0KfIEyHan0da/t%0Anev0+Qlgd+CfgP+QtG2dOh0ZAfypxPy3Bsnl6cCPbV9V/q2PrdlX75q3d40jIiIi+r3eNiWpO90K%0AfB5A0l7Au0r5IOD5kixsBXyo5pjXy7QagBuAfSWtX9p4t6RNbV9Rsyi7BTgDOKgkAZS6B0j6O2AC%0AcLjKT9eSRtCxDmPo8pV4u0HA42UU4l+oRgKWYPuL5Rw/Xr6/SDUCcjCLE4bbgW+wOGH4MzBY0s4l%0A3lUkbStpJeC9ZR3C0cC6wFrAi3Rycbikv6dav/Bz2y8AD0v6XNknScNqzm1e2T6oE00vr2scERER%0A0Sf0thGGgap5fCdwbZnXvzSOAy4s6yBuoZoa8yLVE4wOU/UY0D9T/XLeajwwU9JdZQ3B94CJ5Yb3%0AdaoFzo/UdlIWN38B+FG56XyTak3B5cDxwKmlTQFzqdYVtKfLMSyFM4HLyg33TbQ/elNrCvBp261T%0Ap24HfkBJGGy/VhZZnyZpENV/X6cC9wO/LmWiWrfwN0m/By5VtRj88DrrGMZIGgWsQTW1aB/bfyr7%0A9gfOKtdnFar1CvdQjShcImke1b/tZu2dkO37unqNhw4ZREue7x8RERH9hBbPaulbJK0GLLL9RvnF%0A+6x21kdEdFpzc7NbWlp6OoyIiIiIDkmabrt5WdrobSMM3WkT4LflV+PXWPIpQhERERER0Ql9NmGw%0A/QCLXywWERERERFLoS8veo6IiIiIiGWUhCEiIiIiIhpKwhAREREREQ0lYYiIiIiIiIb67KLneOeV%0At2BfDmxte46kJuBq29vVqXszcGR5+V2vIOkl22t1VG/WvPk0jbvmnQgpltHcvC8jIiJimWWEIbrT%0AflRv2P5Cdzcs6W1vo46IiIiI5S8JQ3QLSWsBuwJfok7CIGmgpIskzZR0MTCwZt9ekm6XdJekS0pb%0ASJor6RhJtwL7S5peyodJsqRNyvcHJa0haVNJN5Q+bqjZ36h8s9LvNEnHL+dLFBEREbFCSsIQ3eUz%0AwLW27week7RDm/1fBRbY3h44AdgRQNJ6wPeAPW3vALQA36o57hXbo2yfD6wuaR1gt1JvN0mbAk/Z%0AXgCcAZxf+rgAOK200aj8J1RvAB8JPNFtVyIiIiKiD0nCEN1lP+Cisn1R+V5rd+DXALZnAjNL+YeA%0AbYApkmYABwGb1hx3cc32bVSjGLsDPyifuwGTy/6dgd+U7f8FRnVQvitwYU15Q5LGSmqR1LJowfz2%0AqkZERET0KVn0HMtM0nuAjwDbSTIwADBwZpuqrnc4cJ3ttglGq5drtidTJQibAr8Dvl3avLrBsfX6%0Aa1veqM6SB9jjgfEAq224ZaeOiYiIiOgLMsIQ3WFfqik/m9pusv1e4GFg45o6k4D9ASRtB2xfyu8A%0AdpW0Rdm3hqT3N+hnEnAA8IDtN4HngI8DU8r+21i8fmJ/qgXY7ZVPaVMeEREREW1khCG6w37AD9uU%0AXQZ8p+b7WcAvJc0EZgBTAWw/Lelg4EJJq5W63wPub9uJ7bmSoEocoLrx39j28+X7EcC5ko4Cnga+%0A2EH5vwK/kfSvJd5OGTpkEC15XGdERET0E7IzuyKiK5qbm93S0mteHxERERHRkKTptpuXpY1MSYqI%0AiIiIiIaSMERERERERENJGCIiIiIioqEkDBERERER0VAShoiIiIiIaCgJQ0RERERENJT3MER00ax5%0A82kad01PhxGdMDfvy4iIiFhmGWGIdkl66R3s6zxJD0uaIWmOpO+/A33eLGmZnk0cERER0ZclYYje%0A5ijbw4HhwEGSNmtbQdKAdz6siIiIiP4pCUN0maRNJd0gaWb53KSUnyfpNEm3SXpI0r6lfCVJZ0q6%0AV9LVkv7Quq8dq5fPl0sbcyUdI+lW4HOSDpU0TdI9ki6TtEZ7MZR9R0uaVY75YU1fn5M0VdL9knbr%0ArusUERER0RckYYilcQZwvu3tgQuA02r2bQiMAj4JtN6UfxZoAoYCXwZ2bqftkyXNAB4FLrL9VM2+%0AV2yPsn0RcLntkbaHAX8CvtReDJL+EfgM8MFyzEk19Ve2vRPwDaDuNChJYyW1SGpZtGB+O+FHRERE%0A9C1JGGJp7Az8pmz/L9XNeasrbb9p+z5gg1I2CriklD8B3NRO261Tkv4O2EPSLjX7Lq7Z3k7SZEmz%0AgP2BbTuIYU/gl7YXANh+rqb+5eVzOlVi8za2x9tutt08YI1B7YQfERER0bckYYju4JrtV2u21eaz%0A8w3aLwE3s2Qy8nLN9nnA120PBY5j8RSm9mKojbNWa/1F5MlhEREREUtIwhBL4zbgC2V7f+DWDurf%0ACuxT1jJsAIzuqANJKwMfBB5sUGVt4HFJq5QYOjIROKRmrcO7O3FMRERERL+XX1OjI2tIerTm+4+B%0AI4BzJR0FPA18sYM2LgP2AGYD9wN3Ao0WApws6XvAqsANLJ4u1NZ/lHYeAWZRJRAN2b5W0nCgRdJr%0AwB+A73QQd11DhwyiJc/3j4iIiH5CdqNZGhHdR9Jatl+S9B5gKrBrWc+wwmlubnZLS0tPhxERERHR%0AIUnTbS/TO6cywhDvlKslrUs1cnD8iposRERERPQ3SRjiHWF7dE/HEBERERFdl0XPERERERHRUBKG%0AiIiIiIhoKAlDREREREQ0lIQhIiIiIiIayqLnXqa82OwU4EPA88BrwEm2r+jRwJaBpLlAs+1n6uz7%0AR+B4YE2qtzFfbfvIdzC2g0tsX5d0LPCS7R+1d8ysefNpGnfNOxFeLKW5eU9GREREt8kIQy8iScCV%0AwCTbm9vekeqNyhu3qdcnEj1J2wFnAAfY3hrYDnioZ6OKiIiIiFpJGHqXjwCv2T67tcD2I7ZPl3Sw%0ApEsk/R6YCCDpKEnTJM2UdFzrMZIOkDRV0gxJP5M0oJS/JOkESfdIukPSBpIGSHpIlXUlvSlp91J/%0AsqQtJL1b0pWlnzskbV/2Nyp/j6SJku6W9DOqkYN6jgZOsD2nnOsbts8sbWwq6YbS9g2SNinlv5N0%0AYNn+iqQLJK0vaXopGybJNfUflLSGpMGSLivXa5qkXbvp3ywiIiKiT0vC0LtsC9zVzv6dgYNsf0TS%0AXsCWwE7AcGBHSbtL2hoYQ/Um5eHAImD/cvyawB22hwGTgENtLwLuB7YBRgHTgd0krQZsbPsvwHHA%0A3ba3B74DnF/aa1T+feBW2yOAq4BNGpzPdqW/es4Azi9tXwCcVsrHAsdI2g34N+Bw208Bq0taB9gN%0AaCnnsCnwlO0FwE+AU2yPBPYBzml0kSMiIiJisT4xtaWvkvRTqpv414CfAtfZfq7s3qv83V2+r0WV%0AQGwP7AhMq2Y4MRB4qtR5Dbi6bE8HPlq2JwO7A5sBJwKHArcA08r+UVQ32di+sYwgDGqnfHfgs6X8%0AGknPL8Xp79zaBvC/wEmlvSclHQPcBOxdcz1uA3Ytff8A+BjVyMbksn9PYJtyTQDWkbR2Z4ORNJYq%0AWWHAOoOX4nQiIiIiVkwZYehd7gV2aP1i+2vAHkDrHerLNXUFnGh7ePnbwvYvSvmvaso/YPvYcszr%0Atl22F7E4YZxM9cv8TsAfgHWB0VSjEK19teV2yms/Fwcsfa1Mk5ohaaNyvjvWaaOe2vaGAs8CG9WU%0AtZ7DpsDvgGFUCU3rOawE7FxzXYbYfrGTfWN7vO1m280D1hjU2cMiIiIiVnhJGHqXG6mm1nz1/7N3%0A51F+VHX6x98PARMgEFYZCEIUkDUQpEESCAbBdVxAosDEUUCJjEtERX+oDIKOiqKgiIoRMeCERRYR%0AASGKQELC1iEhgYyIQhTBkXVCMAlL5/n9UfcrxZf+9pKFkO7ndU6frrp169anqpNz6lP33qpa2Tot%0A6l4LHCVpMICkoZJeCVwHjC3LjXkGW3dz3FuBUcBS20uA2cBHeP7p/FTKsCZJY4BHbT/Zw/K3ARsC%0A2P5+7Yb9IeBU4AuSXlvqriHp0+WYM6gmfFPauqnU2Qt4G7A7cJykV9difD9wr+2lwOPA24HpZfsU%0A4OONE5Y0optrEhERERFkSNLLim1LOgg4XdLngEeoehX+H9XQonrdKWW+ws1lmM1TVG8bmifpBGCK%0ApDWAZ4GPAX/u4rhPS3oAuKUUTQMOB+aW9ZOAn0qaAywCPthN+cnABZLuoBra9JcWx50j6dhSdx2q%0AXoTG+0onAOdI+my5DkeWeRU/Bo60/ZCkz5Q6b7Q9v1yHRo/CTVRzMJ6otff9Euuapd4xra5JV4YP%0AHUJ7XtsZERER/YSeH6ESET3R1tbm9vb2VR1GRERERLckzbTdtjxtZEhSRERERES0lIQhIiIiIiJa%0ASsIQEREREREtJWGIiIiIiIiWkjBERERERERLSRgiIiIiIqKlfIchopfmPriAYcdf1X3FWGXm5zsZ%0AERERK0x6GJaTpA5JsyXdKekOSaNWcPttks5Yge2dXj6W1li/VtLZtfVv1762vDzHmSRpbC/qHyVp%0ArqQ5ku6S9O5SfoSkLZYjjpMkHbes+0dERET0d0kYlt9i2yNs7wZ8Hvj6imzcdrvtCSuwyRnAKIDy%0AJehNgJ1r20cB01fg8bolaUvgi8C+tncF9gbmlM1HAMucMERERETE8knCsGKtDzwBIGmwpOtKr8Pc%0A2hPzr0j6ZGMHSV+VNEHSRZLeXiufJOkQSWMkXVnK1pV0jqTbJc2qtXm1pF3L8ixJJ9aO9eGmGKdT%0AEgaqROEuYKGkDSUNBHYEZqlyannaP1fSoaXNrsrPlDRP0lXAK2vnckopnyPpW51ct1cCC4GnAGw/%0AZfv+0kPRBkwuvThrS9pD0o2SZpbekc3LMbaRdE0pnyZph+aDtKoj6b3lfO6UNLXrP3FERERE/5I5%0ADMtvbUmzgUHA5sAbS/kS4GDbT0raBLhF0hXAT4DLgO+WJ/yHAXsBDwCHAldLegVwAPAfwOtrx/oi%0A8DvbR0naALhN0m+BqcBoSfOB54B9Sv19gf+uB2v7IUnPSdqKKnG4GRgKjAQWAHNsPyPpEGAEsBtV%0AL8Tt5WZ6VIvykcD2wHBgM2AecI6kjYCDgR1su8Td7E7g78D9kq4DLrP9K9uXSPo4cJztdklrAd8D%0A3m37kZKsfBU4CpgIHGP7XkmvB35Q+1s0tKpzIvAW2w+2iA9J44HxAAPW37SzKhERERF9UhKG5bfY%0A9ggASSOB8yTtAgj4mqT9gKVUN+Wb2Z4v6TFJu1PdWM+y/ZikXwNnlKf8bwWm2l4sqX6sNwPvqo3J%0AHwRsBUwDJgD3A1cBb5K0DjDM9j2dxNzoZRgFnFZiG0WVMMwodfYFLrDdAfxd0o3Anl2U71crf0jS%0A70o7T1IlT2eXnocrm4Ox3SHpraWdA4DTJe1h+6SmqtsDuwC/KddlAPA3SYNL/BfXrtfA+o7d1JkO%0ATJL0c6pk7kVsT6RKOBi4+XburE5EREREX5SEYQWyfXPpTdgUeHv5vYftZ8vT/0Gl6tlUY/P/BTin%0A7LtE0g3AW6h6Gi7o5BACDmlOAkqPRBtwH/Abqif/RwMzW4TamMcwnGpI0gPAZ6hu7s+pHaszrcoB%0AXnQjbfs5SXtRJQKHAR+X9KZabFfYPtG2gduoek1+A/wUOKmTY99te+QLCqX1gf9rJG4trNGqju1j%0ASo/DvwKzJY2w/VgXbUVERET0G5nDsAKVMfEDgMeAIcDDJVnYH9i6VvUXVL0IewLX1sovBI4ERjeV%0AN1wLfELlEXnppcD2M1Q3/e8DbqHqcTiu/O7MdOAdwOO2O2w/DmxANazo5lJnKnCopAGSNqXqQbit%0Am/LDSvnmwP4lxsHAENtXA8cCI8oxR5SfEyVtIel1tfhGAH8uywuB9cryPcCmpScHSWtJ2tn2k1TD%0Amd5byiVpt/oJd1VH0ja2b7V9IvAo8KoW1y0iIiKi30kPw/JrzGGA6gn4B8sQm8nAryS1A7OB3zd2%0AKHMErqd64t1Ra2sKcB7VU/dnOjnWV4DvAHNK0jCf6sYfquTgANuLJE0DtqR1wjCXqhfi/KaywbYf%0ALeu/oEog7qTqOfic7f+V1FX5G0s7fwBuLO2sB/xS0qByfT7VSTxrAd9S9frUJcAjwDFl2yTgLEmL%0Ay3HHUg3dGkL17/c7wN3AOOCHkk4o7V1YYqxrVedUSduV+K7rZL8XGD50CO15z39ERET0E6pGgsRL%0AqUx2vgN4r+17V3U80TttbW1ub29f1WFEREREdEvSTNtty9NGhiS9xCTtBPwRuC7JQkRERES83GVI%0A0kvM9jzgNas6joiIiIiInkgPQ0REREREtJSEISIiIiIiWkrCEBERERERLSVhiIiIiIiIlvr8pGdJ%0AT9keXFs/Amiz/fEV0PYk4ErblyxvW6W9+VSxPVrWxwDH2X5HF/u0AR+wPaGLOsNKnLt0su0IYIrt%0Ah3oY4yeBV9s+tqz/CNjG9oFl/RPAdl3F06LdXsWxopVr/YztGd3VnfvgAoYdf9XKDyqW2fx8JyMi%0AImKFSQ/DKiJpwIpox3Z7b2/OmxwBbNGL+jOAUbX1EcCQ2vmMovqS9MqOY0UbwwvPKyIiIiLo5wmD%0ApEmSxtbWnyq/x0i6UdLPJf1B0imSxkm6TdJcSdvUmjlQ0rRS7x1l/wGSTpV0u6Q5kj5Sa/d6SedT%0AfRG5N7GuK+mc0uYsSe+utXllWd5U0m8k3SHpR5L+LGmT0sQAST+WdLekKZLWLufeBkyWNLuUnSJp%0AXon7W52EMgt4bak7BFhE9SXr4WX7KKqkAknvL9dsdolnQPmZJOmuci0/1SKO+ZK+JulmSe2SXifp%0AWkl/knRMaV/lOjfaOrT5mpT1M0sPBqXdk8s1mitph9IDcwzwqXL80b3520RERET0ZX1+SBKwtqTZ%0AtfWNgCt6sN9uwI7A48B9wNm29ypDcj4BHFvqDQPeAGwDXC9pW+ADwALbe0oaCEyXNKXU3wvYxfb9%0ALY57vaSOsjwY+H1Z/iLwO9tHSdoAuE3Sb5v2/VKp83VJbwXG17ZtBxxu+2hJPwcOsf3fkj5ONeyp%0AXdJGwMHADrZdjvMCtp8r13NPYG3gVuBeYJSkh6m+Hv6ApB2BQ4F9bD8r6QfAOOBuYGhjeJSkDWz/%0AXz2OUg7wgO2Rkk4HJgH7AINKG2cB76Hq4dgN2AS4XdLUFte17lHbr5P00XLMD0s6C3jKdmdJUkRE%0ARES/1R8ShsW2RzRWypPmnnwe+3bbfyv7/Alo3PDPBfav1fu57aXAvZLuA3YA3gzsWuu9GEJ1w/4M%0AcFsXyQLA/s1zGEr5m4F3SWqsDwK2atp3X6obfmxfI+mJ2rb7bTcSp5lUiU6zJ4ElwNmSrgKu7KQO%0AVEOORlElDDdTJQxfAB6h9C4ABwB7UN3EU+o+DPwKeI2k7wFX8fx17UwjsZsLDLa9EFgoaUlJZvYF%0ALrDdAfxd0o1UicyTXbQJcFn5PZMq6eiWpPGUBGzA+pv2ZJeIiIiIPqE/JAxdeY4yLEvVXe0ratue%0Ari0vra0v5YXXzU1tGhDwCdvX1jeUBOAfyxirqHoF7mlqc7OmOq3Uz6eD6gb+BUrvwV5UN/uHAR+X%0A9CaqG2uAK2yfSJUUfIQqafk+VaKwU/ndmL8g4Fzbn3/RiUi7AW8BPga8Dziqm5jr17+xvmYX5/vP%0Av2sxqEW7HfTw/4DticBEgIGbb9f8N4+IiIjos/r1HAZgPtVTcIB3A2stQxvvlbRGmdfwGuAe4Frg%0APyStBSDptZLWXc5YrwU+URIbJO3eSZ2bqG7AkfRmYMMetLsQWK/sMxgYYvtqqiFXI2x32B5Rfk4s%0A+8wA9gY2tf2wbVMlC+/m+R6G64Cxkl5Z2t5I0tZlTsUati8F/hN4XXMcvTAVOLTMi9gU2A+4Dfgz%0AsJOkgWWexQG9uQ4RERER8bz+3sPwY+CXkm6jusFdlqf/9wA3ApsBx9heIulsqiE/d5Qb/EeAg5Yz%0A1q8A3wHmlDbnA82vWz0ZuKBM/r0R+BvVjfBgWpsEnCVpMfA2qusxiOrp/ac628H2E5IeoZpL0HAz%0A1RyDO0udeZJOAKZIWgN4lqpHYTHw01IG0OiBqMcxsot4635R6t5J1bPzOdv/C1DmacyhGi41qwdt%0A/Qq4RNVk8k/YntbDGCIiIiL6NFUPh6MvKBOsO8rQopHAD+vzN2LFaGtrc3t7+6oOIyIiIqJbkmba%0A7sn83Zb6ew9DX7MV8PPy9P4Z4OhVHE9ERERErOaSMPQhtu8FOpvbEBERERGxTPr7pOeIiIiIiOhC%0AEoaIiIiIiGgpCUNERERERLSUhCEiIiIiIlrKpOeIXpr74AKGHX/Vqg4jWph/yr+u6hAiIiL6lPQw%0A9AOSOiTNlnSnpDskjeqm/gaSPlpbHyPpypUQ1wuO08l2S/pZbX1NSY+sjFgiIiIionNJGPqHxbZH%0A2N6N6svKX++m/gZAyxv53pLUqieru+P8A9hF0tpl/U3AgysqrlYkDVjZx4iIiIhYXSRh6H/WB54A%0AkDRY0nWl12GupHeXOqcA25ReiVNL2WBJl0j6vaTJklTamC9pk7LcJumGsnySpImSpgDnSdpZ0m2l%0AzTmStmtxnGa/BhpjTA4HLmhskLSXpBmSZpXf25fyIyRdJukaSfdK+mZtn8PLud4l6Ru18qckfVnS%0ArcDIZb66EREREX1M5jD0D2tLmg0MAjYH3ljKlwAH236y3PTfIukK4HhgF9sjoBqSRPVBuJ2Bh4Dp%0AwD7ATd0cdw9gX9uLJX0P+K7tyZJeAQxoPk4LFwInlmFIuwLnAKPLtt8D+9l+TtKBwNeAQ8q2ESXm%0Ap4F7yvE7gG+UuJ4Apkg6yPblwLrAXbZP7CwISeOB8QAD1t+0m9OOiIiI6DuSMPQPi2s3/yOpnvjv%0AAgj4mqT9gKXAUGCzFm3cZvuvpY3ZwDC6TxiusL24LN8MfFHSlsBltu8tnRRdsj1H0jCq3oWrmzYP%0AAc4tvRUG1qptu872ghLvPGBrYGPgBtuPlPLJwH7A5VTJxKVdxDERmAgwcPPt3G3gEREREX1EhiT1%0AM7ZvBjYBNgXGld97lITi71S9EJ15urbcwfPJ5nM8/++oed9/1I57PvAuYDFwraQ30nNXAN+iNhyp%0A+Apwve1dgHc2Hb+zeLvKUJbY7uhFTBERERH9QhKGfkbSDlTDgR6jekL/sO1nJe1P9RQeYCGwXg+b%0AnE81xAeeHw7U2XFfA9xn+wyqBGDXXhznHODLtuc2lQ/h+UnQR/SgnVuBN0japExsPhy4sQf7RURE%0ARPRbGZLUPzTmMED1lP2DtjvKkJxfSWoHZlPNCcD2Y5KmS7qLatJxVx8dOBn4iaQvUN2Qt3Io8H5J%0AzwL/S5UAPF4/ju3PdrZjGQr13U42fZNqSNKngd91cexGO3+T9HngeqrrcLXtX3a3X7PhQ4fQnnf9%0AR0RERD8hO8OxI3qjra3N7e3tqzqMiIiIiG5Jmmm7bXnayJCkiIiIiIhoKQlDRERERES0lIQhIiIi%0AIiJaSsIQEREREREtJWGIiIiIiIiWkjBERERERERL+Q5DRC/NfXABw47v6tMUsSrNzzcyIiIiVqj0%0AMASSnuqk7BhJHyjLR0jaorbtWEnr1NbnS9qkF8e7QdI9ku4sH27bvpfxviCeFam35xIRERHR1yVh%0AiE7ZPsv2eWX1CKB+g34ssM6LduqdcbZ3A84FTu3pTpIGdBJPRERERKwkSRiiU5JOknScpLFAGzBZ%0A0mxJn6S6Wb9e0vWd7Pd+SbeVuj8qN/hdmQpsW/Y9QNIsSXMlnSNpYCmfL+lESTcBhzfFs3a9V0BS%0Am6QbyvKmkn4j6Y4Sy59r9S6XNFPS3ZLGr4hrFhEREdEXJWGILtm+BGin6hEYYfu7wEPA/rb3r9eV%0AtCNwKLCP7RFABzCum0O8E5graRAwCTjU9nCq+TX/Uau3xPa+tv+7KZ7FXbT9JeB3tl8H/ALYqrbt%0AKNt7UCUfEyRt3FWQksZLapfU3rFoQTenFBEREdF3ZNJzrEgHAHsAt0sCWBt4uEXdyZIWA/OBTwDb%0AA/fb/kPZfi7wMeA7Zf2iZYhnX+BgANvXSHqitm2CpIPL8quA7YDHWjVkeyIwEWDg5tt5GWKJiIiI%0AWC0lYYgVScC5tj/fg7rjbLf/c8dunvAD/+hi23M831s2qCmeFwcpjQEOBEbaXlSGMA3qrG5ERERE%0Af5chSdETC4H1ulhvuA4YK+mVAJI2krR1D4/xe2CYpG3L+r8DN/YwnvlUPRsAh9TKbwLeV2J5M7Bh%0AKR8CPFGShR2AvXsYY0RERES/kx6GAFhH0l9r66c1bZ8EnFWGEI2kGprzjRTY0AAAIABJREFUa0l/%0Aq89jsD1P0gnAFElrAM9SDSv6c3cB2F4i6UjgYklrArcDZ7Wo3hzPycBPJH0BuLVW72TgAkmHUiUf%0Af6NKNq4BjpE0B7gHuKW7+OqGDx1Ce971HxEREf2E7AzHjr6pvGWpw/ZzkkYCPyyTsZdLW1ub29vb%0Au68YERERsYpJmmm7bXnaSA9D9GVbAT8vvR3PAEev4ngiIiIiVjtJGKLPsn0vsPuqjiMiIiJidZZJ%0AzxERERER0VIShoiIiIiIaCkJQ0REREREtJQ5DBG9NPfBBQw7/qpVHUY0mZ9X3UZERKwU6WGIliRZ%0A0rdr68dJOmkFtT1c0uzy87ik+8vyb1dE+10c9yhJ/7IyjxERERHRlyRhiK48DbxH0iYrumHbc22P%0AKN9FuAL4bFk/sCf7l4+7LYujgCQMERERET2UhCG68hzVV50/1bxB0qaSLpV0e/nZp5TPlbSBKo9J%0A+kAp/5mkniYDa0g6TdJdpb2xpfxASb+VdCEwq5R9rtS7S9InStm2Zf0nku6W9GtJg8oXn0cAF5Xe%0AjFdIelNZnivpx5JesQKuW0RERESfkYQhuvN9YJykIU3l3wVOt70ncAhwdimfDuwD7AzcB4wu5XsD%0At/TwmO8FdgJ2A94EnC7plbV2Pmd7uKS9gHHAXsBI4KOSdi31tge+Y3tnYDFwkO2LgNnAoaVnY03g%0AHOAQ28OBdYDxnQUkabykdkntHYsW9PA0IiIiIlZ/SRiiS7afBM4DJjRtOhA4U9JsqiFF60taD5gG%0A7Fd+fggMlzQUeNz2Uz087L7A+bY7bP8vcBPQ+KT5zbb/UpZHA5faXmR7IXB52Rfgj7bnluWZwLBO%0AjrMjcK/tP5X180rcL2J7ou02220D1mnOnSIiIiL6riQM0RPfAT4ErFsrWwMY2ZiHYHtouWmfSnUj%0APxq4AXgEGEuVSPSUutj2jx7We7q23EHnbwTrav+IiIiIIAlD9IDtx4GfUyUNDVOAjzdWJI0odR8A%0ANgG2s30fVe/AcfQuYZgKHCZpgKTNqIY4tbeod7CktSUNBt7dg+MsBNYry/OA7SS9pqy/H7ixF3FG%0ARERE9Hn5DkP01LepJQhUQ5S+L2kO1b+jqcAxZdutwICyPA34OlXi0FOXUM1VuBMw8GnbD0sv7BCw%0AfZukC4DbS9EPbc+VtG0Xbf8UOFvSYqq5Dx8CLpM0oMT94+6CGz50CO15539ERET0E7K9qmOIWK20%0AtbW5vb2zDo+IiIiIlxdJM223dV+ztQxJioiIiIiIlpIwRERERERES0kYIiIiIiKipSQMERERERHR%0AUhKGiIiIiIhoKQlDRERERES0lO8wRPTS3AcXMOz4q1Z1GFEzP9/FiIiIWGnSw9CHSOqQNFvSnZLu%0AkDRqJR3nCElndlPny5IOXMHHXCpp11rZXZKG9bKdYyWtU1t/akXFGBEREdEXJWHoWxbbHmF7N+Dz%0AVF9YfoHyReOVzvaJtn+7gpv9K/DFZd25nPuxwDrd1Y2IiIiIShKGvmt94AkASWMkXS/pfGBuKft0%0AeUJ/l6RjGztJulzSTEl3SxpfKz9S0h8k3QjsU8qGSJovaY2yvo6kByStJWmSpLGlfA9JN5Z2r5W0%0AuaRXSppZtu8myZK2Kut/qvcC1FwJ7Cxp++YNkg6XNLeczzdq5U+V3o5bqZKNLYDrJV1fq/PV0itz%0Ai6TNlu1yR0RERPRNSRj6lrXLkKTfA2cDX6lt2wv4ou2dJO0BHAm8HtgbOFrS7qXeUbb3ANqACZI2%0AlrQ5cDJVovAmYCcA2wuAO4E3lH3fCVxr+9nGQSWtBXwPGFvaPQf4qu2HgUGS1gdGA+3AaElbAw/b%0AXtTJ+S0Fvgl8oV4oaQvgG8AbgRHAnpIOKpvXBe6y/XrbXwYeAva3vX9t+y2lV2YqcHRnF1bSeEnt%0Akto7Fi3orEpEREREn5SEoW9pDEnaAXgrcJ4klW232b6/LO8L/ML2P2w/BVxGddMOVZJwJ3AL8Cpg%0AO6rE4gbbj9h+BriodsyLgEPL8mFN2wC2B3YBfiNpNnACsGXZNoMqCdkP+Fr5PRqY1sU5ng/sLenV%0AtbI9a/E9B0wubQF0AJd20d4zVD0XADOBYZ1Vsj3RdpvttgHrDOmiuYiIiIi+JW9J6qNs3yxpE2DT%0AUvSP2mZ1sguSxgAHAiNtL5J0AzCo0WSLQ10BfF3SRsAewO+amwXutj2yk32nUSUIWwO/BP5fOc6V%0AndRtnNdzkr5d6nZ5PsUS2x1dbH/WduPcOsj/iYiIiIgXSA9DHyVpB2AA8Fgnm6cCB5U5B+sCB1Pd%0AvA8BnijJwg5Uw5UAbgXGlOFJawHvbTRUeihuA74LXNnJzfk9wKaSRpa41pK0cy2O9wP32l4KPA68%0AHZjezelNokpsGsnQrcAbJG1SJjYfDtzYYt+FwHrdtB8RERERRZ6m9i1rl2E/UD11/6DtjudHJVVs%0A3yFpEtWNPsDZtmdJmgccI2kO1Y3+LaX+3ySdBNwM/A24gyoZabgIuBgY0xyQ7WfK5OczJA2h+jf3%0AHapeh/kltqml+k3Alraf6OokS5tnUCUpjfg+D1xfzvtq279ssftE4NeS/labx9Arw4cOoT3v/Y+I%0AiIh+Qs+PxoiInmhra3N7e/uqDiMiIiKiW5Jm2m5bnjYyJCkiIiIiIlpKwhARERERES0lYYiIiIiI%0AiJaSMEREREREREtJGCIiIiIioqW8VjWil+Y+uIBhx1+1qsOImvl5zW1ERMRKkx6GPkzS6ZKOra1f%0AK+ns2vq3JX1a0haSLillYyRdWZaPkHTmCo5pfvkC9XLVaap/g6R7JM0uP5csQ1zDJP1bb/eLiIiI%0A6OuSMPRtM4BRAJLWADYBdq5tHwVMt/2Q7bGrIL4VaZztEeVnWc5lGJCEISIiIqJJEoa+bTolYaBK%0AFO4CFkraUNJAYEdgVnm6fldXDUnaWtJ1kuaU31tJGiDpPlU2kLRU0n6l/jRJ20raWNIUSbMk/Yjq%0AS8yNNi+XNFPS3ZLGtzju+yXdVnoOfiRpQGf1Wuz7Tkm3lmP/VtJmpfwNtd6IWZLWA04BRpeyT/X0%0AGBERERF9XRKGPsz2Q8BzkraiShxuBm4FRgJtwBzbz/SwuTOB82zvCkwGzrDdAfwB2AnYF5hJddM9%0AENjS9h+BLwE32d4duALYqtbmUbb3KLFMkLRx/YCSdgQOBfaxPQLoAMa1iG9yLQk4tZTdBOxdjn0h%0A8LlSfhzwsdLmaGAxcDwwrfRQnN7cuKTxktoltXcsWtDDSxYRERGx+suk576v0cswCjgNGFqWF1AN%0AWeqpkcB7yvLPgG+W5WnAfsCrga8DRwM3AreX7fs19rN9laQnam1OkHRwWX4VsB3wWG37AcAewO2S%0AANYGHm4R3zjb7U1lWwIXSdoceAVwfymfDpwmaTJwme2/lvZbsj0RmAgwcPPt3GXliIiIiD4kPQx9%0AX2Mew3CqIUm3UN38j6K6cV5WjZvmaVRP6fcCrgY2AMYAUzup+0+SxgAHAiNt7wbMAgY1VwPOrc1N%0A2N72Sb2I8XvAmbaHAx9ptG/7FODDVAnILZJ26EWbEREREf1KEoa+bzrwDuBx2x22H6e6qR9JNUSp%0Ap2YAh5XlcVTDfaAa4jQKWGp7CTCb6uZ8Wtk+tdRH0tuADUv5EOAJ24vKDfvenRzzOmCspFeW/TeS%0AtHUvYh4CPFiWP9golLSN7bm2vwG0AzsAC4H1etF2RERERL+QIUl931yqtyOd31Q22PajvWhnAnCO%0ApM8CjwBHAth+WtIDVD0XUCUKh5djAJwMXCDpDqqhSn8p5dcAx0iaA9xT2/+fbM+TdAIwpbzl6Vng%0AY8CfO4lvsqTFZflR2wcCJwEXS3qwtP/qsv1YSftTzYmYB/waWEo13+NOYFJn8xgahg8dQnve+x8R%0AERH9hOwMx47ojba2Nre3N0+XiIiIiHj5kTTTdtvytJEhSRERERER0VIShoiIiIiIaCkJQ0RERERE%0AtJSEISIiIiIiWkrCEBERERERLSVhiIiIiIiIlvIdhohemvvgAoYdf9WqDiNq5ue7GBERESvNS9rD%0AIOl0ScfW1q+VdHZt/duSviDpkrI+RtKVZfkISWeu4HjaJJ3RYtt8SZusoOPMlzStqWy2pLt62c4G%0Akj5aW9+ica1eziTdIOkeSXdKul3SiNq2qyVt0MW+kySN7cWxWv5NIyIiIqL3XuohSTOAUQDly72b%0AADvXto8CrrPd4xvEZSVpTdvtties7GMV60l6VTn2jr3dWdIAYAPgnwmD7YdW1LWStLJ7m8bZ3g34%0AAXBqo9D2223/34o6yEv8N42IiIjo817qhGE6JWGgShTuAhZK2lDSQGBH4InunrxL2lrSdZLmlN9b%0ASRog6T5VNpC0VNJ+pf40SdtKOknSRElTgPOaejA2ljRF0ixJPwJUO95/Svq9pN9IukDScaV8G0nX%0ASJpZjrFDF2H/HDi0LB8OXFBrf1jZ/47y00iqxki6XtL5wFzgFGCb0jtxatnvrlL3CEmXlXjulfTN%0AWvsfkvSH8qT/x42emvL0/jRJ1wPfkLSRpMvLdb1F0q6S1ig9JBvU2vujpM0kbSrp0tJrcLukfbr6%0AuxU3A0Nrbf2zJ0fSB8qx75T0s9o++0maUf6+Y0vdiyS9vdbOJEmHNP1N15V0ToltlqR3l/KrJe1a%0AlmdJOrEsf0XSh3twDhERERH9xkuaMNh+CHhO0lZUicPNwK3ASKANmAM804OmzgTOs70rMBk4w3YH%0A8AdgJ2BfYCYwuiQiW9r+Y9l3D+Ddtv+tqc0vATfZ3h24AtgKqiEuwCHA7sB7SpwNE4FP2N4DOI7q%0A6Xkrl5T9Ad4J/Kq27WHgTbZfR5VU1IfU7AV80fZOwPHAn2yPsP3ZTo4xouw/HDhU0qskbQH8J7A3%0A8CagOal5LXCg7c8AJwOzynX9AtU1Xgr8Eji4XI/XA/Nt/x34LnC67T3LNTqb7r0VuLy5UNLOwBeB%0AN5aeiE/WNm9O9Td9B1XSBHBhOVckvQI4ALi6qdkvAr8r8e0PnCppXWAq1b+N9YHngEaisy8wjU5I%0AGi+pXVJ7x6IFPTjNiIiIiL5hVUx6bvQyjAJOo3raPApYQDVkqSdG8vzN98+AxtP0acB+wKuBrwNH%0AAzcCt9f2vcL24k7a3K/Rpu2rJD1RyvcFftnYR9Kvyu/BJe6LpX92RgzsIubHqXpPDgP+B1hU27YW%0AcKaqsf0dVDfxDbfZvr+Lduuus72gxDcP2Jpq2NeNth8v5Rc3tX9xSbYa53oIgO3flV6XIcBFwInA%0AT4HDyjrAgcBOtfNfX9J6thd2EtvkcrM+AHhdJ9vfCFxi+9Fy/Mdr2y4vics8SZuVsl8DZ5SE8K3A%0AVNuLa7EAvBl4V6NHCBhElQhOAyYA9wNXAW+StA4wzPY9ncSG7YlUCSIDN9/OndWJiIiI6ItWRcLQ%0AmMcwnGpI0gPAZ4AngXOWsc3GDdw04BhgC6ob3M8CY6ieKDf8owft1KmTMqh6Z/7P9ogXVK7mGsws%0Aq1fYPrG2+SLg+8ARTW19Cvg7sFtpd0kP4232dG25g+rv2yr+ztrvrK6peoK2lbQpcBDwX2XbGsDI%0A5gRM0rXAZkC77cYQn3HAnVQ9BN/n+YSvfuxWN+JPN9XD9hJJNwBvoeppuKCT/QQc0pwElB6JNuA+%0A4DdUSdXRPP93i4iIiIhiVXyHYTrV0JLHbXeUJ8kbUPUa3NzDNmZQPemG6kb0prJ8K1UystT2EmA2%0A8BFaDDNpMrW0haS3ARuW8puAd0oaVHoV/hXA9pPA/ZLeW/aRpN3KOY0oPyc2HeMXVL0h1zaVDwH+%0AVp6i/zvVU/jOLATW68G51N0GvEHVPJE1KT0ILdSvwRjgUdtP2naJ/TTgf2w/VupPAT7e2Ln0kGD7%0ALeX8XzAfwPazwAnA3nrxxO/rgPdJ2ri0tVEPzu1C4EhgNC++ppSyT6h0O0javcTxDFWi+j7gFqp/%0AH8fRs38nEREREf3KquhhmEv1RPf8prLBth8tN+XdmQCcI+mzwCNUN43YflrSA1Q3gVDdAB5e2u/O%0AycAFku6gGsb0l9Lm7ZKuoHo6/megnWr4FFQ31z+UdALVsKILS71OlaE63wBoGjrzA+DSknxcT4te%0ABduPSZpeJjr/mupJfZdsPyjpa1TJ1EPAvFr8zU4CfippDtWQqQ/Wtl1ENbTriFrZBOD7pf6aVAnH%0AMd3Es1jSt6lu0D9UK79b0leBGyV1ALN4cU9MsynAeVQ9OZ3NffkK8B1gTkka5lMlq1D92zjA9iJV%0Ar7zdkh4mDMOHDqE97/2PiIiIfkLVw+PoiqTBtp8q49ynAuNt37Gq4+qpWvxrUvUUnGP7F6s6rtVV%0AW1ub29vbV3UYEREREd2SNNN2W/c1W8uXnntmoqSdqCbNnrs6JQvFSZIOpIp/Cp28pSgiIiIiojNJ%0AGHqgk1ewrlZsH9d9rYiIiIiIF1sVk54jIiIiImI1kYQhIiIiIiJaSsIQEREREREtZQ5DRC/NfXAB%0Aw46/alWHEcX8vOI2IiJipUoPQ7wkJP2LpAsl/UnSPElXS3pt+aYEktoknVGWB0r6raTZkg6VNFrS%0A3WV97ZUQ2zBJq/XE9oiIiIiVJT0MsdKVj6b9guqVtIeVshHAZo06ttupPooHsDuwlu0Rpe5ZwLds%0A/7SHx1vT9nO9CHEY8G+88GOCEREREUF6GOKlsT/wrO2zGgW2ZwMPNNYljZF0paRXAv8NjCg9Ch8B%0A3gecKGlyqfs5SXMl3SnplFJ2g6SvSboR+KSkTSVdKun28rNPqfeG0u5sSbMkrQecAowuZZ96ia5J%0ARERExGohPQzxUtgFmNmTirYflvRh4Djb7wCQNBK40vYlkt4GHAS83vYiSRvVdt/A9hvKPucDp9u+%0ASdJWwLXAjsBxwMdsT5c0GFgCHF8/XmckjQfGAwxYf9NenXxERETE6iwJQ6xuDgR+ansRgO3Ha9su%0Aaqq3UzUaCoD1S2/CdOC00ltxme2/1uq0ZHsiMBFg4ObbebnPIiIiImI1kYQhXgp3A2NXUFsCWt2w%0A/6O2vAYw0vbipjqnSLoKeDtwi6QDV1BcEREREX1S5jDES+F3wEBJRzcKJO0JbL0MbU0BjpK0Tmln%0Aoy7qfbx2vMYE6m1sz7X9DapJ1jsAC4H1liGWiIiIiD4vPQyx0tm2pIOB70g6nmrewHzg2GVo65py%0A898u6RngauALnVSdAHxf0hyqf+dTgWOAYyXtD3QA84BfA0uB5yTdCUyyfXpXMQwfOoT2vPs/IiIi%0A+gnZGY4d0RttbW1ub2/vvmJERETEKiZppu225WkjQ5IiIiIiIqKlJAwREREREdFSEoaIiIiIiGgp%0ACUNERERERLSUhCEiIiIiIlpKwhARERERES3lOwwRvTT3wQUMO/6qVR1GAPPzPYyIiIiVLj0ML3OS%0AtpT0S0n3SvqTpO9KeoWkMZIm1eq9TVK7pP+R9HtJ31qFYb+ApA5JsyXdJenixleae7H/fEmb9LDu%0AFpIuWbZIIyIiIqJZEoaXMUkCLgMut70d8FpgMPDVpnq7AGcC77e9I7ALcN9LHG4jlgGdFC+2PcL2%0ALsAzVF9cXp72WrL9kO2xvdknIiIiIlpLwvDy9kZgie2fAtjuAD4FHEV1472g1Psc8FXbvy/1nrP9%0AAwBJW0u6TtKc8nurUj5J0hmSZki6T9LYUj5G0g2SLik9FZNL4oKkAyTNkjRX0jmSBpby+ZJOlHQT%0A8N5uzmkasG3Z73JJMyXdLWl8o4KkpyR9WdKtwMha+dqSrpF0tKRvSPpobdtJkj4jaZiku0rZAEmn%0ASrq9nP9HSvkPJL2rLP9C0jll+UOS/qtXf6GIiIiIPi4Jw8vbzsDMeoHtJ4G/AE/Z/mQp3qW5Xs2Z%0AwHm2dwUmA2fUtm0O7Au8AzilVr47cCywE/AaYB9Jg4BJwKG2h1PNf/mP2j5LbO9r+8JWJyNpTeBt%0AwNxSdJTtPYA2YIKkjUv5usBdtl9v+6ZSNhj4FXC+7R8DFwKH1pp/H3Bx0yE/BCywvSewJ3C0pFcD%0AU4HRpc7Qcp6UazGtRezjy5Cv9o5FCzqrEhEREdEnJWF4eRPgXpR3ZiRwfln+GdVNccPltpfangds%0AViu/zfZfbS8FZgPDgO2B+23/odQ5F9ivts9FXcSwtqTZQDtVsvOTUj5B0p3ALcCrgO1KeQdwaVMb%0AvwR+avs8ANuzgFeWOQu7AU/Y/kvTPm8GPlCOfSuwcTnGNGC0pJ2AecDfJW1ertWMzk7A9kTbbbbb%0ABqwzpItTjYiIiOhb8pakl7e7gUPqBZLWp7q5/lNTvT2AO3vQZj3ReLredIvyDqp/J/XtnflHie9V%0AVD0BAGfZPosyh6FeWdIY4EBgpO1Fkm4ABpXNS8rwq7rpwNsknW+7cQ6XAGOBf6HqcWgm4BO2r33R%0ABmlD4K1UvQ0bUfVQPGV7YTfnGREREdGvpIfh5e06YB1JH4B/TgD+NjDJ9qJavVOBL0h6bam3hqRP%0Al20zgMPK8jjgJpbN74FhkrYt6/8O3NhcyfYDZYLziJIstDKEqldgkaQdgL27Of6JwGPAD2plF1Kd%0A21iq5KHZtcB/SFoLQNJrJa1btt1MNexqKlWPw3G0GI4UERER0Z+lh+FlzLYlHQz8QNJ/UiV4VwNf%0AaKo3R9KxwAXllaUGGh8KmACcI+mzwCPAkcsYyxJJRwIXl7kItwNdJQTduQY4RtIc4B6qYUndOZbq%0AXL5p+3O275a0HvCg7b91Uv9squFUd5SJ248AB5Vt04A32/6jpD9T9TL0KGEYPnQI7Xn/f0RERPQT%0Aen50R0T0RFtbm9vb21d1GBERERHdkjTTdtvytJEhSRERERER0VIShoiIiIiIaCkJQ0REREREtJSE%0AISIiIiIiWkrCEBERERERLSVhiIiIiIiIlvIdhtWMJAOn2f5MWT8OGGz7pOVocwSwhe2rl3H/YcCV%0AtndZ1hi6aPsG4DjbLd9jWupsDiwuRX+0PbaXxxkGjLJ9fnd15z64gGHHX9VdtXgJzM/3MCIiIla6%0A9DCsfp4G3iNpkxXY5gjg7SuwvU6VL1WvLONqX5juVbJQDAP+bQXHFBEREbHaS8Kw+nkOmAh8qnmD%0ApE0lXSrp9vKzTymfK2kDVR6T9IFS/jNJbwa+DBwqabakQyVtJOlySXMk3SJp11L/JEnnSLpB0n2S%0AJtQOv6akc8s+l5QvTiNpvqQTJd0EvFfSiNLmHEm/kLRhqddpee3c1ijt/1dPL5Skd0q6VdIsSb+V%0AtFkpf0M519ll23rAKcDoUvaiaxsRERHRXyVhWD19HxgnaUhT+XeB023vCRwCnF3KpwP7ADsD9wGj%0AS/newAzgROCi8nT+IuBkYJbtXYEvAOfVjrED8BZgL+BLktYq5dsDE8s+TwIfre2zxPa+ti8sbf2/%0AUm8u8KVSp1U5VEPnJgN/sH1Ci2syuZYEnFrKbgL2tr07cCHwuVJ+HPAx2yPKtVgMHA9MK9fg9ObG%0AJY2X1C6pvWPRghYhRERERPQ9mcOwGrL9pKTzgAk8P24f4EBgJ0mN9fXL0/NpwH7An4EfAuMlDQUe%0At/1UrX7DvlQJB7Z/J2njWnJyle2ngaclPQxsVsofsD29LP93ie1bZf0igNLGBrZvLOXnAhe3Kq/F%0A8yPg57a/2sVlGdfJPIctgYskbQ68Ari/lE8HTpM0GbjM9l87uQYvYHsiVc8OAzffzl1WjoiIiOhD%0A0sOw+voO8CFg3VrZGsDI2lj+obYXAlOpnqSPBm4AHgHGUiUSnens7rlxk/x0rayD55PO5pvo+vo/%0Auj6Vbs0A9pc0qJf7fQ840/Zw4CPAIADbpwAfBtYGbpG0w3LGFxEREdFnJWFYTdl+HPg5VdLQMAX4%0AeGOlvP0I2w8AmwDb2b6PaqjOcTyfMCwE1qu1MxUYV9oYAzxq+8luQtpK0siyfHg5RnPMC4AnJDWG%0ARP07cGOr8tquPwGupuqN6E2v2BDgwbL8wUahpG1sz7X9DaCdaphV8zWIiIiICDIkaXX3bWoJAtUw%0AoO9LmkP1t50KHFO23Qo03lI0Dfg6z9/UXw8cL2l2KT8J+GlpZxG1m+0u/A/wQUk/Au6lGvrUmQ8C%0AZ5VJ0fcBR3ZTDoDt08rQpZ9JGmd7aVO7kyU1hmc9avvAch4XS3oQuAV4ddl+rKT9qXpI5gG/BpYC%0Az0m6E5jU2TyGhuFDh9Ce13lGREREPyE7w7EjeqOtrc3t7S0/CxERERHxsiFppu225WkjQ5IiIiIi%0AIqKlJAwREREREdFSEoaIiIiIiGgpCUNERERERLSUhCEiIiIiIlpKwhARERERES3lOwwRvTT3wQUM%0AO/6qVR1GAPPzPYyIiIiVLj0MfYik0yUdW1u/VtLZtfVvS/q0pC0kXVLKxki6siwfIenMFRzTfEmb%0ALG+dWt13S7q8tv55SX+srb9T0hXLEOdBknbq7X4RERERfV0Shr5lBjAKQNIawCbAzrXto4Dpth+y%0APXYVxLcizABG1tZHAk9KemVZHwVMX4Z2DwKSMEREREQ0ScLQt0ynJAxUicJdwEJJG0oaCOwIzJI0%0ATNJdXTUkaWtJ10maU35vJWmApPtU2UDSUkn7lfrTJG0raWNJUyTNkvQjQLU2L5c0U9Ldksa3OO77%0AJd0mabakH0kaUN9u+xFggaRtS9FQ4NLaeY+iSiqQ9GZJN0u6Q9LFkgaX8lMkzSvn9i1Jo4B3AaeW%0A427To6sdERER0Q8kYehDbD8EPCdpK6ob55uBW6mewrcBc2w/08PmzgTOs70rMBk4w3YH8AeqJ/H7%0AAjOB0SUZ2dL2H4EvATfZ3h24Atiq1uZRtvcosUyQtHH9gJJ2BA4F9rE9AugAxnUS2wxglKTtgXuB%0AW8r6msCuwO1liNMJwIG2Xwe0A5+WtBFwMLBzObf/sj2jxPpZ2yNs/6n5gJLGS2qX1N6xaEEPL2FE%0ARETE6i+TnvueRi/DKOA0qifwo4AFlCfvPTQSeE9Z/hnwzbI8DdixDuuLAAAgAElEQVQPeDXwdeBo%0A4Ebg9rJ9v8Z+tq+S9EStzQmSDi7LrwK2Ax6rbT8A2IPqhh9gbeDhLs5xAFVSdBtwIrA7cI/tJZIO%0ApEpsppe2XlHqPgksAc6WdBVwZU8uhu2JwESAgZtv557sExEREdEXpIeh72nMYxhONSTpFqqb/2Ud%0A29/QuEmeBowG9gKuBjYAxgBTO6n7T5LGAAcCI23vBswCBjVXA84tT/lH2N7e9kmdxNI4x1HAzbYX%0AlrbG8Pw5CvhNra2dbH/I9nMl9kup5i1c0+MrEBEREdEPJWHoe6YD7wAet91h+3Gqm/qRVE/Ye2oG%0AcFhZHgfcVJZvpbpRX2p7CTAb+AhVIgFV4jAOQNLbgA1L+RDgCduLJO0A7N3JMa8DxjYmMEvaSNLW%0AndSbB2xBlbjMKmWzgWN4vhflFmCfxlwHSetIem2ZxzDE9tXAscCIUn8hsF63VyUiIiKin8mQpL5n%0ALtXbkc5vKhts+9FetDMBOEfSZ4FHgCMBbD8t6QGqG3KoEoXDyzEATgYukHQH1VClv5Tya4BjJM0B%0A7qnt/0+250k6AZhS3vL0LPAx4M9N9SzpVqob/2dL8c3AeErCYPsRSUeUWAaWOidQJQa/lDSIqhfi%0AU2XbhcCPJU0AxnY2j6Fh+NAhtOf9/xEREdFPyM5w7IjeaGtrc3t7+6oOIyIiIqJbkmbablueNjIk%0AKSIiIiIiWkrCEBERERERLSVhiIiIiIiIlpIwRERERERES/+fvTuPsqsq0z/+fQiQgUD8ydSRVoIS%0AQCADUEFmgiAtqAiCBsQh2m0EFRwa6Sg0grQj3TIKGBUCKAERBAQEZAyEAKmQoQiDNBAaIwoqRghh%0ACs/vj7MvXK51a8hApVLPZ61ade4+++z97lvJWue9e+97kjBERERERERTSRgiIiIiIqKpPIdhJSNp%0ACdUzDVYH7gc+afu5blw/H2jp5jMXlkl53kGL7S90sf5kYHfg78BAqmcyfM32gjcqLknP2h68NO22%0ALVjIsIlXL2t4sQzm5zkYERERb5jMMKx8FtsebXtr4EWqpxd3iaR+Ky6s5e6rtkcBm1M9rflmSWv2%0AcEwRERER0SAJw8rtNmBTAEmXS5opaZ6kCbUKkp6V9M3y5OMd68oHSrpW0mckHV2eYIykkyXdVI73%0AlPSzcnyIpDZJ90r6Xl07zco/Jel3km4Fdq4r/3CpO0fS1M4G6MrJwB+BfTrp81lJ3ypt3ylpw1L+%0AAUl3SZol6YZaeT1Jm0iaLmmGpBPrygdLulHSPaXPD3YWc0RERERfkoRhJSVpdaob6LZS9Gnb2wEt%0AwJGS1i3lawH32n6X7dtL2WDg18CFtn8MTAV2LedagMGS1gB2AW6T9Bbge8C7gdHAGEn7d1A+FDiB%0AKlF4D7BlXejHAf9SZg/268aQ7wG2aNZn3VjvLG1PBT5Tym8HdrC9DXARcHQ77Z8KnGV7DFVyUvM8%0AcIDtbYE9gP+RpMaLJU2Q1CqpdclzC7sxrIiIiIjeLQnDymegpNlAK/B/wE9L+ZGS5lCt938rMLyU%0ALwEubWjjCuBc2+eX1zOB7SStDbwATKdKHHalmsUYA9xi+ynbLwM/B3broPxddeUvAhfX9T0NmCzp%0AM0B3lkjVbtKb9QnVEq2r6sY0rBz/M3CdpDbgq8BW7bS/MzClHF/Q0O+3Jc0FbgA2Av5hhsL2JNst%0Atlv6DRrSjWFFRERE9G5JGFY+tT0Mo20fYftFSWOBvYAdy6frs4ABpf7ztpc0tDEN2Kf2Sbntl4D5%0AwKeAO6iShD2Ad1BtrP6HT9SLZuUAbrfQPgw4liqpmS1pXUnnSpot6ZoO2tumk1gAXrJd63cJr23a%0APx04w/YI4LO89t50JeZDgfWB7WyPBv7UwfURERERfU4Sht5hCPC07eckbQHs0En944C/AGfWlU0F%0Ajiq/b6PaTD273IDfBewuab2ycfoQ4NZOyseWZGAN4MO1TiS9w/Zdto8D/gy81fanSgK0b2OgqhwJ%0ADAWu7aDPzt6f2jcsfbJJnWnAweX40IZrn7T9kqQ9gI076SsiIiKiT8nXqvYO1wKHlWUzD1ItS+rM%0Al4BzJH3f9tFUScIxwHTbiyQ9X8qw/YSkrwE3U33Cf43tKwA6KD+eamnTE1T7D2rLj06SNLzUvxGY%0A0yS+kyT9JzCojGePsrypaSwdOB64RNKC0tYm7dT5InChpC/y+iVcPwd+LakVmA080ElfjNhoCK35%0AWs+IiIjoI/TaCo+I6IqWlha3trb2dBgRERERnZI003bLsrSRJUkREREREdFUEoaIiIiIiGgqCUNE%0ARERERDSVhCEiIiIiIppKwhAREREREU0lYYiIiIiIiKbyHIaIbmpbsJBhE6/u6TD6rPl5BkZERMQb%0AKjMMK4ikf5J0kaSHJd0n6RpJm71BfU+WdFA5/pKkQV245hZJLeX4Gklv6kZ/YyUtlDRL0oOSpkp6%0A/9KP4I0nabykt/R0HBERERErmyQMK4AkAb8CbrH9DttbAl8HNuzi9f06r9VlX6J6mnKX2d7X9t+6%0A2c9ttrexvTlwJHCGpD272UaPKO/3eCAJQ0RERESDJAwrxh7AS7bPrhXYnm37NlVOknSvpDZJ4+DV%0AT+lvlnQh0CZpLUlXS5pT6tbq7Vk+yW+TdI6k/s2CkHQk1U3wzZJuLmVnSWqVNE/SCU2umy9pvXJ8%0AuaSZpf6Ergze9mzgm8AXShsfkHRXifsGSRtKWq308+pMhqT/LefWl3SppBnlZ+dy/vgy5lskPVLG%0Ah6Rhkh6QdJ6kuZJ+WZtVafZ+lb6Pk3Q7cAjQAvxc0mxJA7syzoiIiIi+IAnDirE1MLPJuQ8Bo4FR%0AwF7ASZKGlnPbA8eUGYn3An+wPcr21sC1kgYAk4FxtkdQ7UE5vFkQtk8D/gDsYXuPUnxMeTz4SGB3%0ASSM7GcunbW9HdUN9pKR1O6lfcw+wRTm+HdjB9jbARcDRtl8BrgAOAJD0LmC+7T8BpwIn2x4DHAj8%0ApK7dLYB/oXqvviFpjVK+OTDJ9kjg78DnuvB+PW97F9s/A1qBQ22Ptr24cTCSJpREq3XJcwu7+BZE%0ARERE9H5JGN54uwBTbC8pN8e3AmPKubttP1qO24C9JH1P0q62F1LdFD9q+3elznnAbt3s/yOS7gFm%0AAVsBW3ZS/0hJc4A7gbcCw7vYj+qO/xm4TlIb8NXSL8DFwLhyfHB5DVUidYak2cCVwDqS1i7nrrb9%0Agu0/A0/y2jKvx21PK8c/o3qfO3u/LqaLbE+y3WK7pd+gIV29LCIiIqLXS8KwYswDtmtyTk3KARbV%0ADspN7nZUicN3JB3XybWdkrQJcBSwZ/kk/mpgQAf1x1LdvO9oexRVkjFA0gFl6c7s2kbpdmwD3F+O%0ATwfOKJ/yf7auz+nAppLWB/YHLivlq5U+R5efjWw/U869UNfHEl77pi839G86f78WdXI+IiIios9L%0AwrBi3AT0l/SZWoGkMZJ2B6YC4yT1KzfKuwF3NzZQvrHnubJc5r+BbYEHgGGSNi3VPk41Q9GRZ4Da%0Ap/PrUN0kL5S0IbBPJ9cOAZ62/ZykLYAdAGz/qu5mvrWd2EcC/wn8sK6dBeX4k7V6tk21OfwHwP22%0A/1JOXU/Z/1DaG91JnABvk7RjOT6EahlUd96v+vcpIiIiIoo8h2EFsG1JBwCnSJoIPA/Mp/rGoqnA%0AjsAcqk/Bj7b9x3JDXm8E1f6GV4CXgMNtPy/pU8AlklYHZgBn07FJwG8kPWF7D0mzqGZAHgGmdXwp%0A1wKHSZoLPEi1LKmZXUvbg6iWCh1p+8Zy7vgS84LSxiZ1111cxjG+ruxI4Iel39Wp3rPDOon1fuCT%0Akn4EPASc1c33azJwtqTFVLMb/7CPoWbERkNozbMAIiIioo9Q9SFvRO8laRhwVdkcvsK1tLS4tfUf%0AJlYiIiIiVjqSZpYvvFlqWZIUERERERFNZUlS9Hq251N9lW1ERERELGeZYYiIiIiIiKaSMERERERE%0ARFNJGCIiIiIioqkkDBERERER0VQ2PfcRkp61Pbju9XigxfYXJB1G9ZC48zu4/tX67ZybX879eXnH%0AWVf+T8ApwBiqpz3PB75Unoi9rH3Opxvxty1YyLCJVy9rt7EU5uf5FxEREW+4JAyB7c4e/tajJInq%0AidDn2T64lI0GNgR+V1evn+0lPRNlRERExKopS5ICScdLOqocj5E0V9J0SSdJureu6lskXSvpIUnf%0Ab9LW5ZJmSponaUJd+bOSviVpjqQ7JW1Yyjcpfc2QdGKTEPcAXqpPbGzPtn2bpLGSbpZ0IdBW2vyY%0ApLslzZb0I0n9Svnepa97JF0i6XUzGZIGlvF9pvvvYkRERMSqKQlD3zGw3EDPljQb+GaTeucCh9ne%0AEWj8tH40MA4YAYyT9NZ2rv+07e2AFuBISeuW8rWAO22PAqYCtZvyU4GzbI8B/tgkpq2BmR2MbXvg%0AGNtbSnpniXFn26PLGA6VtB5wLLCX7W2BVuArdW0MBn4NXGj7xx30FREREdGnZElS37G43EADr+1J%0AqK8g6U3A2rbvKEUXAu+vq3Kj7YWl7n3AxsDjDf0cKemAcvxWYDjwF+BF4KpSPhN4TzneGTiwHF8A%0AfG8pxna37UfL8Z7AdsCMaiUTA4EngR2ALYFppXxNYHpdG1cA37f98/Y6KLMlEwD6rbP+UoQYERER%0A0TslYYh66uT8C3XHS2j49yNpLLAXsKPt5yTdAgwop1+y7SbXmo7NAw7q4Pyi+jCo9jp8rSG2DwC/%0AtX1IkzamAftIurAuztcCtCcBkwD6Dx3eWbwRERERq4wsSYpX2X4aeEbSDqXo4G42MQR4uiQLW1B9%0Aqt+ZaXX9HNqkzk1A//q9BWWvxe7t1L0ROEjSBqXemyVtDNwJ7Cxp01I+SNJmddcdRzUTcmYXYo6I%0AiIjoMzLDEI3+FfixpEXALcDCblx7LXCYpLnAg1Q36Z35InChpC8Cl7ZXwbbLMqdTJE0Enqd8rSqw%0AUUPd+yQdC1wvaTXgJeDztu8sy7CmSOpfqh9L3bcslfbOkfR920c3C3jERkNozdd7RkRERB+hdlZf%0ARB8mabDtZ8vxRGCo7S/2cFgrlZaWFre2tvZ0GBERERGdkjTTdkvnNZvLDEM0ep+kr1H923gMGN+z%0A4URERERET0rCEK9j+2Lg4p6OIyIiIiJWDtn0HBERERERTSVhiIiIiIiIppIwREREREREU0kYIiIi%0AIiKiqWx6juimtgULGTbx6p4Oo8+Zn2dfRERE9IjMMPRBkpZImi1pnqQ5kr5SHnLW2XUflnS/pJvL%0A6ymS5kr6cjf63q8836E78W4o6UJJj0iaKWl6eZBbRERERKxgmWHomxbbHg0gaQPgQmAI8I1OrvtX%0A4HO2b5b0T8BOtjfuaqeSVrd9JXBlN64RcDlwnu2PlrKNgf2atP9yV9uOiIiIiM5lhqGPs/0kMAH4%0AgirjJZ1ROy/pKkljJR0H7AKcLekk4HpggzJTsaukd0i6tswA3CZpi3L9ZEk/KLMS36tvv5w7TdId%0AZfbgoHZCfDfwou2z62J+zPbppY3xki6R9Gvg+jKGkyTdK6lN0rhS72JJ+9aNa7KkAyX1K/VnlNmS%0Azy7fdzgiIiKid8sMQ2D7kbIkaYMO6nxT0ruBo2y3SvohcFXdTMWNwGG2H5L0LuBMqpt9gM2AvWwv%0AkTS+oemhVInIFlQzD79sOL8VcE8nQ9gRGGn7r5IOBEYDo4D1gBmSpgIXAeOAayStCewJHE41a7LQ%0A9hhJ/YFpkq63/Wh9B5ImUCVW9Ftn/U7CiYiIiFh1JGGIGi31hdJgYCfgkmoFEQD966pcYntJk8sv%0At/0KcJ+kDbvQ1w+pEowXbY8pxb+1/ddyvAswpfT3J0m3AmOA3wCnlaTgvcBU24sl7Q2MrJvdGAIM%0AB16XMNieBEwC6D90uDuLMyIiImJVkYQhkPR2YAnwJPAyr1+qNqALTawG/K0229CORR1c+0J9KO2c%0AnwccWHth+/OS1gNam7TfbuJj+3lJtwD/QjXTMKWu/hG2r+sgxoiIiIg+K3sY+jhJ6wNnA2fYNjAf%0AGC1pNUlvBbbvrA3bfwcelfTh0qYkjVpOId4EDJB0eF3ZoA7qTwXGlb0J6wO7AXeXcxcBnwJ2BWoJ%0AwnXA4ZLWKLFvJmmt5RR7RERERK+XGYa+aaCk2cAaVDMKFwA/KOemUS3HaQPupfP9AzWHAmdJOra0%0AexEwZ1kDtW1J+wMnSzoaeIpqRuE/mlzyK6o9DXMAA0fb/mM5dz1wPnCl7RdL2U+AYcA95RuZngL2%0A7yimERsNoTXPBIiIiIg+QtWHyhHRVS0tLW5tbe28YkREREQPkzTTdsuytJElSRERERER0VQShoiI%0AiIiIaCoJQ0RERERENJWEISIiIiIimkrCEBERERERTSVhiIiIiIiIpvIchlWcpGdtD657PR5osf0F%0ASYcBz9k+X9Jk4CrbvyxPRD7K9gr57lBJX7f97XbKJwPTbf+ormx/YILtfSXdYXsnScNKrFtLGlti%0Aff+KiLU9bQsWMmzi1W9Ud1HMz7MvIiIiekRmGPow22fbPn9Z2pC0NEnn15uUTwEObig7uJRje6el%0A6CsiIiIilkEShj5M0vGSjuqkznsl3SNpjqQb666bJOl64HxJ/SSdJGmGpLmSPlvqDZU0VdJsSfdK%0A2lXSdylPmpb084bubgC2kDS0XD8I2Au4vLx+tpNYt5d0h6RZ5ffmtXYk/aLEdrGkuyS1lHN7S5pe%0AxniJpMEd9RERERHR12RJ0qpvoKTZda/fDFzZlQslrQ/8GNjN9qOS3lx3ejtgF9uLJU0AFtoeI6k/%0AMK0kEx8CrrP9LUn9gEG2b5P0BdujG/uzvUTSZcBHgFOB/YCbbT/TxbE+UGJ9WdJewLeBA4HPAU/b%0AHilpa2B2Gd96wLHAXrYXSfoP4CvAN7vYX0RERMQqLwnDqm9x/c15bQ9DF6/dAZhq+1EA23+tO3el%0A7cXleG9gpKSDyushwHBgBnCOpDWAy23XJy7NTAFOokoYDga6s2RqCHCepOGAgTVK+S6lPWzfK2lu%0A3fi2pEpwANYEprfXcEmKJgD0W2f9boQUERER0bslYYiOiOrGuz2LGuodYfu6f2hA2g14H3CBpJO6%0AsGdiGjBU0ihgJ/5xT0NHTqSakTigbIy+pS6+9gj4re1DOmvY9iRgEkD/ocObvScRERERq5zsYYiO%0ATAd2l7QJQMOSpHrXAYeXmQQkbSZpLUkbA0/a/jHwU2DbUv+lWt1Gtg38AjgPuMb2892IdwiwoByP%0Aryu/nWqZE5K2BEaU8juBnSVtWs4NkrRZN/qLiIiIWOUlYYimbD9FtQznMklzgIubVP0JcB9wj6R7%0AgR9RzV6NBWZLmkW1l+DUUn8SMLedTc81U4BRwEXdDPn7wHckTQP61ZWfCaxfliL9BzCXas/FU1SJ%0AxZRy7k5gi272GREREbFKU/WBbsSqq2y4XsP285LeAdwIbGb7xaVpr6Wlxa2tK+QRFRERERHLlaSZ%0Atru6f7Vd2cMQfcEg4OayDErA4UubLERERET0NUkYYpVXvpZ1mTLriIiIiL4qexgiIiIiIqKpJAwR%0AEREREdFUEoaIiIiIiGgqCUNERERERDSVTc8R3dS2YCHDJl7d02H0GfO/+76eDiEiIqJPywzDKkTS%0AP0u6QtJDkh6WdKqkNTu5Zqykq96oGOv6vUVSS0PZ8ZK+01A2WtL95fgaSW8qx8+W38PKw+IiIiIi%0AYgVIwrCKkCTgMuBy28OBzYDBwLd6NLDumQKMayg7GLgQwPa+tv/2hkcVERER0YclYVh1vBt43va5%0AALaXAF8GPi1pUPkk/jZJ95SfnRobkDRG0ixJb5fUJulNqvxF0idKnQsk7SVpgKRzS71ZkvYo55uV%0AD5R0kaS5ki4GBjb2b/tB4G+S3lVX/BHgotLGfEnrNXsDmo1R0mqSzpQ0T9JVZabioHJuO0m3Spop%0A6TpJQ5fivY+IiIhYZWUPw6pjK2BmfYHtv0v6P2BT4H+B99h+XtJwqk/zX10SVG6uTwc+aPv/JE0D%0AdgYeAx4BdgXOB3YADgc+X/oYIWkL4HpJm3VQfjjwnO2RkkYC9zQZxxSqWYW7JO0A/MX2Q118D55s%0AMsYPAcOAEcAGwP3AOeXJz7UxPyVpHNWMzKcbG5Y0AZgA0G+d9bsYTkRERETvl4Rh1SHAHZSvAZwh%0AaTSwhGrJUs07gUnA3rb/UMpuA3ajShjOAiZI2gj4q+1nJe1CdbON7QckPVbabFa+G3BaKZ8raW6T%0AcVwE3CHp36kShyndeA+ajXEX4BLbrwB/lHRzKd8c2Br4bbWii37AE+01bHtSeY/oP3R4e+9zRERE%0AxCopCcOqYx5wYH2BpHWAtwIPA0cDfwJGUS1Fe76u6hPAAGAboJYwTKWaLXgbcAxwAHAQVSIBVSLS%0Anmbl0H5C8/oK9uOS5gO7l/Hs2Nk1db5M+2PsKNZ5trvTR0RERESfkj0Mq44bgUF1ew36Af8DTLb9%0AHDAEeKJ8yv5xqk/Ta/4GvA/4tqSxUN24A+sBw20/AtwOHMVrCcNU4NDS12ZUicWDXSzfGhjZwVim%0AACcDD9v+fTfeg2ZjvB04sOxl2BAYW8ofBNaXtGOJaw1JW3Wjv4iIiIhVXmYYVhG2LekA4ExJ/0mV%0ADF4DfL1UORO4VNKHgZuBRQ3X/0nSB4DfSPq07buAu3jtpvs24DtUN9+19s6W1Aa8DIy3/YKkZuVn%0AAeeWpUizgbs7GM4lwKnAEd18G5qN8VJgT+Be4HdlXAttv1g2P58maQjV/4dTqGZrmhqx0RBa82yA%0AiIiI6CNkZzl2rPokDS57L9alSlZ2tv3HpWmrpaXFra2tyzfAiIiIiBVA0kzbLZ3XbC4zDNFXXFUe%0A+rYmcOLSJgsRERERfU0ShugTbI/t6RgiIiIieqNseo6IiIiIiKaSMERERERERFNJGCIiIiIioqkk%0ADBERERER0VSXNj1LWgK0AWtQfbf+ecAp5QFZvYqkYcBOti9s59wo4Dzbo8vrQ4CfAkNsvyRpBPBz%0A200fOiZpMnCV7V9KugU4yvYK+Q7Our9LzUW2v7si+lre6t+n5djm/sDvbN9XXn8TmGr7huXVB0Db%0AgoUMm3j18mwyOjA/z7yIiIjoUV39lqTFdTfRGwAXUj1V9xsrIihJq9t+eUW0CwwDPko1hkZtwMaS%0A1rb9DLAT8ACwDdV39+8ETFvecS2DV/8uK4IkUT2ro7ckhvsDVwH3Adg+rmfDiYiIiOj9ur0kyfaT%0AwATgC6oMkHSupDZJsyTtASDpLklb1a6TdIuk7SStJekcSTNK/Q+W8+MlXSLp18D1pezo0u4cSd8t%0AZaMl3SlprqRfSfp/de23lOP1JM1v0u53gV0lzZb05YaxvQLMAN5VirYDfkiVKFB+31HaPa6M4V5J%0Ak8rNdVOSzpLUKmmepBPqysdIuqOM8W5Ja0vqJ+mk0v5cSZ/tzt9I0nxJ35Y0vfS5raTrJD0s6bC6%0Ael+t6+OEUjZM0v3lic33AG+VNLmMs632nnXyd/heGcvvJO3axXjXK8ctZWYGSceXfyu3SHpE0pF1%0A13yi9D1H0gWSdgL2A04qf9t3lLgPKvX3LP/e2kqb/ev6PkHSPeXcFt15ryMiIiJWdUu1h8H2I+Xa%0ADYDPl7IRwCHAeZIGABcBHwGQNBR4i+2ZwDHATbbHAHtQ3eCtVZreEfik7XdL2ofqE+N32R4FfL/U%0AOR/4j7IsqI2uzXK82i4wEbjN9mjbJ7dT9w5gpxLTK8AtvD5hqM0wnGF7jO2tgYHA+zuJ4ZjylL2R%0AwO6SRkpaE7gY+GIZ417AYuBfgYXlPRoDfEbSJu20ObDcHNd+xtWde9z2jsBtwGTgIGAH4JsAkvYG%0AhgPbA6OB7STtVq7dHDjf9jbAesBGtrcuf+NzS52O/g6r294e+BLLPgu1BfAvJc5vSFqjJKLHAO8u%0A79sXbd8BXAl8tfxtH641UP49TgbGlTGsDhxe18efbW8LnAUctYzxRkRERKxSlmXTc+0T9V2ACwBs%0APwA8BmwG/AL4cKnzEeCScrw3MFHSbKqb8QHA28q539r+azneCzjX9nOl7b9KGgK8yfatpc55QO0m%0AtyP17XZmGlVisD0wo9x4bippfWBwSZYA9lA1i9IGvBvYqv3mXvURSfcAs0rdLaluzJ+wPaOM8e9l%0AKdbewCfKe3QXsC7VzX2jxeXmuPZzcd25K8vvNuAu28/Yfgp4XtUTj/cuP7OoZhK2qOvjMdt3luNH%0AgLdLOl3Se4G/d+HvcFn5PZNqCdiyuNr2C7b/DDwJbEj1fv+ylNGFv+3mwKO2f7e08UqaUGZrWpc8%0At3DpRhIRERHRCy3Vk54lvR1YQnUD1+5SHNsLJP1F0khgHFBbViPgQNsPNrT5LmBRfRHgboT1Mq8l%0AQAMazi2iCUnnUu1R+IPtfYE7qT7V3wWYXqr9HjiY15YjDQDOBFpsPy7p+Hb6rO9jE6pPrsfYflrV%0Aht8BNB+jgCNsX9eszS54ofx+pe649nr10sd3bP+oIdZh1L1fJd5RVJ/yf54q+XvdUq4O+l5S+mrv%0Afa7X0d+uPvZae939t9HhcrH24m1kexIwCaD/0OHd6TsiIiKiV+v2DEP5pP1sqiU5BqYCh5Zzm1HN%0AFtSSgYuAo6m+Zaj2bT7XAUfU1vxL2qZJV9cDn5Y0qNR7s+2FwNN16+I/DtQ+5Z5PtecAquU3zTwD%0ArF17YftT5dP5fcvrZ4DHgfG8ljBMp1pec0d5Xbup/bOkwZ30B7AO1U34QkkbAvuU8geAt0gaU8a4%0AtqqN2dcBh0tao5RvVrdsa3m5jur9HVz62EjVhvbXKXsLVrN9KfCfwLad/B3a1fg+N5jPa3+7A7sQ%0A+41UMzbrlhjfXMpf97et8wAwTNKmXY03IiIiIipdnWEYWJbH1L5W9QLgB+XcmcDZZWnOy8B427VP%0AbH8JnAqcWNfWicApwNySNMynnfX/tq+VNBpolfQicA3wdU2iFmcAACAASURBVOCTpb9BVMtlPlUu%0A+W/gF5I+DtzUwVjmAi9LmgNMbrKPYRrwQduPl9fTgW9TEgbbf5P0Y6rlPvOpNko3ZXuOpFnAvBLz%0AtFL+Ytl3cLqkgVT7F/YCfkK1NOae8h49RbWfo1Ht71Jzre2JHcVSF9P1kt4JTC+527PAx6g+Za+3%0AEXCupFpy+bXyu9nfoatW57VP9k8Afirp61RLsDqLfZ6kbwG3qvpq2VlUCd5FwI/L5uiD6uo/L+lT%0AwCUlIZtBlfRGRERERCdUTRJEvHFK8jED+ITteT0dT3e1tLS4tXWFPFojIiIiYrmSNLN88c5Sy5Oe%0A4w0l6S3AvcCdvTFZiIiIiOhrlmrTc8TSsv0Hqm+IioiIiIheIDMMERERERHRVBKGiIiIiIhoKglD%0AREREREQ0lYQhIiIiIiKayqbniG5qW7CQYROv7ukw+oz5331fT4cQERHRpyVhiJVWeShbG9W/00eB%0Aj9v+W89GFREREdG3ZElSrMwW2x5te2vgr8DnezqgiIiIiL4mCUP0FtOBjQBUOUnSvZLaJI0r5WMl%0AXVW7QNIZksaX430lPSDpdkmn1epJWkvSOZJmSJol6YNv/NAiIiIiVl5ZkhQrPUn9gD2Bn5aiDwGj%0AgVHAesAMSVM7uH4A8CNgN9uPSppSd/oY4Cbbn5b0JuBuSTfYXtTQxgRgAkC/ddZfTiOLiIiIWPll%0AhiFWZgMlzQb+ArwZ+G0p3wWYYnuJ7T8BtwJjOmhnC+AR24+W1/UJw97AxNLPLcAA4G2NDdieZLvF%0Adku/QUOWZUwRERERvUoShliZLbY9GtgYWJPX9jCoSf2Xef2/6QGd1K+dO7DslRht+22271+WoCMi%0AIiJWJUkYYqVneyFwJHCUpDWAqcA4Sf0krQ/sBtwNPAZsKam/pCFUy5gAHgDeLmlYeT2urvnrgCMk%0ACUDSNit6PBERERG9SfYwRK9ge5akOcDBwM+AHYE5gIGjbf8RQNIvgLnAQ8Cscu1iSZ8DrpX0Z6rk%0AouZE4BRgbkka5gPv7yiWERsNoTXPBoiIiIg+QrZ7OoaIFU7SYNvPlqTgh8BDtk9emrZaWlrc2tq6%0AfAOMiIiIWAEkzbTdsixtZElS9BWfKRub5wFDqL41KSIiIiI6kSVJ0SeU2YSlmlGIiIiI6MsywxAR%0AEREREU0lYYiIiIiIiKaSMERERERERFNJGCIiIiIioqlseo7oprYFCxk28eqeDqPPmJ9nXkRERPSo%0AzDAsZ5KWSJot6V5Jl0ga1En9+ZLWW84xjJW0UNIsSfdL+kY3rx8m6d4u1Jss6aCGsme7G2+TtsdK%0AumoZ2/iH+CIiIiKie5IwLH+LbY+2vTXwInBYD8Vxm+1tgBbgY5K268pFkvqt2LDeGKvKOCIiIiJ6%0AWhKGFes2YFMASR+TdHeZffhR4w1t+VT/AUk/KbMTP5e0l6Rpkh6StH2p92ZJl0uaK+lOSSM7CsD2%0AImAm8I7Sx22S7ik/O5U2x0q6WdKFQFtDXG8vMxVjujPwxhkCSWdIGl+O50v6tqTpklolbSvpOkkP%0AS6pPsNaR9CtJ90k6W9Jq5fq9y7X3lFmcwXXtHifpduDDDfFsJ+lWSTNLX0NL+WckzZA0R9Klnc0I%0ARURERPQ1SRhWEEmrA/sAbZLeCYwDdrY9GlgCHNrOZZsCpwIjgS2AjwK7AEcBXy91TgBm2R5Zys7v%0AJI51gR2onnD8JPAe29uWeE6rq7o9cIztLeuu3Ry4FPiU7RlNujipJEGzy5OUu+px2ztSJVWTgYNK%0AnN9siOnfgRHAO4APleVbxwJ7lXG0Al+pu+Z527vYvqhuHGsApwMH2d4OOAf4Vjl9me0xtkcB9wP/%0A2l6wkiaU5KZ1yXMLuzHMiIiIiN4tm56Xv4F1N863AT8FJgDbATMkAQykunlv9KjtNgBJ84AbbVtS%0AGzCs1NkFOBDA9k2S1pU0xHbjXeyukmYBrwDftT1P0hDgDEm1pGWzuvp323607vX6wBXAgbbndTDe%0Ar9r+Ze1FN/YwXFl+twGDbT8DPCPpeUlvqovpkdLulDL254EtgWnlvVwTmF7X7sXt9LU5sDXw23JN%0AP+CJcm5rSf8FvAkYDFzXXrC2JwGTAPoPHe4ujjEiIiKi10vCsPwtLrMIr1J1l3qe7a91cu0Ldcev%0A1L1+hdf+VmrnuvZuYG+z/f6Gsi8DfwJGUc0uPV93blFD3YXA48DOVLMTSDoX2Ab4g+19OxwJvMzr%0AZ7AGNJyvH1vjuGtjbRyXqcb/W9uHNOm3cRyUa+aVGY1Gk4H9bc8pS6bGNmk3IiIiok/KkqQ3xo3A%0AQZI2gFf3IWy8lG1NpSxnkjQW+LPtv3fx2iHAE7ZfAT5O9Ul7My8C+wOfkPRRANufKhu6O0sWAB4D%0AtpTUv8xs7NnFGOttL2mTsndhHHA7cCews6Ta3pBBkjbrqBHgQWB9STuWa9aQtFU5tzbwRFm21N4y%0AsYiIiIg+LTMMbwDb90k6Fri+3Py+BHye6qa6u44HzpU0F3gO+GQ3rj0TuFTSh4Gbaf/T+Pq4F0l6%0AP9VSnkW2r+hqR7Yfl/QLYC7wEDCrG3HWTAe+S7WHYSrwK9uvlJmAKZL6l3rHAr/rIJYXy9ernlaS%0Al9WBU6hmTv4TuIvqb9FGlUB0aMRGQ2jNswEiIiKij5Cd5dgR3dHS0uLW1taeDiMiIiKiU5Jm2m5Z%0AljayJCkiIiIiIppKwhAREREREU0lYYiIiIiIiKaSMERERERERFNJGCIiIiIioql8rWpEN7UtWMiw%0AiVf3dBirvPn56tqIiIiVQmYYVhKSlkiaXfczsZR/SdKgLlz/bJPyb0raayniGS/pjO5eV66dJWl0%0AOV5d0iJJH6s7P1PStt1s802SPtfBeUu6oO716pKeknRVJ+2OrdVZljFHRERErKqSMKw8FpenKNd+%0AvlvKvwR0mjA0Y/s42zcsnxC77A5gp3I8iupJyzsBSFoLeDswp5ttvglomjBQPYRua0kDy+v3AAu6%0A2UdERERENEjCsBKTdCTwFuBmSTeXskMktUm6V9L3Gur/j6R7JN0oaf1SNrk85RhJYyTdIWmOpLsl%0ArS1pgKRzS5uzJO3RThzvkzRd0nqS1pd0qaQZ5WfndkKfxmsJw07A2cDo8np74B7bSyStJemc0s4s%0ASR8s/W1V4pstaa6k4VRPfH5HKTupyVv2G6C2juUQYErdGLYvY59Vfm/e4ZsfEREREUAShpXJwIYl%0ASeNsnwb8AdjD9h6S3gJ8D3g31Q34GEn7l+vXoroR3xa4FfhGfeOS1gQuBr5oexSwF7AY+DyA7RFU%0AN9nnSRpQd90BwERgX9t/Bk4FTrY9BjgQ+Ek7Y6mfYdgJmAq8IGnt8npaOXcMcFNpaw/gpDIDcRhw%0Aqu3RQAvw+xLDw2X25atN3sOLgINL/COBu+rOPQDsZnsb4Djg203aaJekCZJaJbUueW5hdy6NiIiI%0A6NWy6XnlsbjcIHdkDHCL7acAJP0c2A24HHiFKiEA+BlwWcO1mwNP2J4BYPvvpY1dgNNL2QOSHgM2%0AK9fsQXXDvnetPlWisaWkWrvrSFrb9jO1AtvzJa0p6Z+ALaiWJM0A3kWVMJxequ4N7CfpqPJ6APA2%0AYDpwjKR/Bi6z/VBdf03ZnitpGFXic03D6SFUydBwwMAanTb4+rYnAZMA+g8d7u5cGxEREdGbJWHo%0AXTq/a35N402t2inrrM1HqPYbbAa0lrLVgB1tL+6k/+nAQVRJiiXdCexMtSTpzrq+D7T9YMO190u6%0Ai2p50XWS/q3E0hVXAv8NjAXWrSs/EbjZ9gElqbili+1FRERE9GlZkrTyewZYuxzfBexe9hL0o/ok%0A/dZybjWqG3SAjwK3N7TzAPAWSWMAyv6F1amWCx1ayjaj+oS/dgP/GPAh4HxJW5Wy64Ev1BqtfRtS%0AO6YBX6ZKHCi/PwH80fbfStl1wBEq0weStim/3w48UpZkXUm1vKj+fejIOcA3bbc1lA/htU3Q47vQ%0ATkRERESQGYaVyUBJs+teX2t7ItUymN9IeqLsY/gacDPVp/PX2L6i1F8EbCVpJrAQGFffuO0XJY0D%0ATi/fJLSYannRmcDZktqAl4Hxtl+oLQGy/aCkQ4FLJH0AOBL4oaS5VP9+plLtOWg0DTiZkjDYfqIk%0AOXfU1TkROAWYW5KG+cD7S+wfk/QS8EeqBOCvkqZJuhf4TbN9DLZ/T7XPotH3qZYkfQW4qb1ru2rE%0ARkNozTMCIiIioo+QneXYEd3R0tLi1tbWzitGRERE9DBJM223LEsbWZIUERERERFNJWGIiIiIiIim%0AkjBERERERERTSRgiIiIiIqKpJAwREREREdFUEoaIiIiIiGgqz2GI6Ka2BQsZNvHqng5jlTc/z7qI%0AiIhYKWSGYSWlyu2S9qkr+4ika7t4/eqS/taFej+TtP+y1mnnmqGSLpL0iKSZku6QtF85t5eky7vT%0AXgf93C7pQUlzyvHwbl7f7bFFRERE9CVJGFZSrp6odxjwA0kDJK0FfAv4fGfXlqcm99jftvR/BXCj%0A7bfb3g44FHjrCupynO1RwIXA97p6kaTMsEVERER0IgnDSsz2vcCvgf8AvgGcb/thSUdLurf8HAEg%0AadPy+mzgHmBorR1J60u6S9J7Ja0m6UxJ90n6NbBeXb0TJM2otVNu/F9H0hhJt5ZZg99I2rCd0PcG%0AnrH947qxPGr7h+20N1jSZEl3S5ol6QOl/N8k/VLSdZIekvSdLrxlU4FNOxpLmYX4lqSpwBcaYvmO%0ApJ9Kyv+LiIiIiCI3Riu/E4CPAvsA35e0PdWn9dsDOwKfkzSy1N0S+KntbYAFUC0NAq4Bvmb7WuAg%0AYBNga+BwYKe6vk61PQYYAQwB3lsfiKT+wKnAgWXW4GfAie3EvBVV0tIVxwHX2t4eeDfwP5IGlHOj%0ASrwjgY9JeksnbX0AaOvCWNaxvZvtU+rG9gNgHeDfbL/S2LCkCZJaJbUueW5hF4cWERER0ftlScZK%0AzvYiSRcDz9p+QdKuwKW2nwMoewF2Aa4HHrY9o+7yNYEbgM/avr2U7QZMKTfFv5d0S139PSV9FRhA%0ANfMwE/hN3fl3UiUDN5QP7PsBv+9sDGXWYydgke0dG07vDewjaWJ5PQB4Wzm+wfYzpY0HSvkf2uni%0AYkmLgUeAI7owlosarj8BuMP24c3GYHsSMAmg/9Dh7mC4EREREauUJAy9wyvlB+AflgnVWdTw+iVg%0ANtVN+e115f9wwytpEHAGsK3tBZL+i+pm+3XVgLm2d224dhhQ28R8BjAPePUrbmwfJumfGmKob3N/%0A2w83tLkb8EJd0RKa/3sdZ3t2N8bS+D7dDbRI+n+2n27SR0RERESflCVJvc9U4ABJAyUNBj4I3Nak%0AroFPAqMkHVV3/cFlL8NGwO6lfCBVUvJnSWsDB7bT3n3ARmVZFJLWlLSV7fm2R5efn1DNdgyR9Jm6%0Aawc1ifE64MjaC0nbdDz8LunKWOpdDfwPcFV5TyMiIiKiyAxDL2P7bklTgNrSo7Nst0natEn9lyV9%0ABLha0jPAj4E9gHuBB6kSCGz/RdJ5pfwx4K522npB0kHAaeVGfHWqG+15DfUs6YPAyZK+DjwJPAdM%0AbGyTajnQKZLaqBLY/6VKgpZaV8bSzjUXlTFdIel9tp9vVnfERkNozTMCIiIioo9Q9e2dEdFVLS0t%0Abm1t7ekwIiIiIjolaabtlmVpI0uSIiIiIiKiqSQMERERERHRVBKGiIiIiIhoKglDREREREQ0lYQh%0AIiIiIiKayteqRnRT24KFDJt4dU+HsUqan6+rjYiIWOlkhiGWiSRLuqDu9eqSnpJ01TK0+Ww368+X%0AtN7S9lfXzkmS5kk6aVnbioiIiFhVZIYhltUiYGtJA20vBt4DLOjhmJbWZ4H1bb/Q04FERERErCwy%0AwxDLw2+A2lqSQ4AptROStpd0h6RZ5ffmpXy8pCskXSvpQUnfaK9hSV+VNEPSXEkndDUgSWtJOqdc%0AO6s8eRpJwyTdJume8rNTKb8SWAu4S9K4pXoXIiIiIlZBSRhiebgIOFjSAGAkcFfduQeA3WxvAxwH%0AfLvu3PbAocBo4MOSXvcUQkl7A8NLvdHAdpJ262JMxwA32R4D7AGcJGkt4EngPba3BcYBpwHY3g9Y%0AbHu07YsbG5M0QVKrpNYlzy3sYggRERERvV+WJMUysz1X0jCq2YVrGk4PAc6TNBwwsEbdud/a/guA%0ApMuAXYDWuvN7l59Z5fVgqgRiahfC2hvYT9JR5fUA4G3AH4AzJI0GlgCbdaEtbE8CJgH0HzrcXbkm%0AIiIiYlWQhCGWlyuB/wbGAuvWlZ8I3Gz7gJJU3FJ3rvHGu/G1gO/Y/tFSxCPgQNsPvq5QOh74EzCK%0Aaobt+aVoOyIiIqLPyJKkWF7OAb5pu62hfAivbYIe33DuPZLeLGkgsD8wreH8dcCnJQ0GkLSRpA26%0AGM91wBGSVK7dpi6eJ2y/Anwc6NfF9iIiIiL6pMwwxHJh+/fAqe2c+j7VkqSvADc1nLsduADYFLjQ%0Adv1yJGxfL+mdwPRy3/8s8DGqfQiN5kp6pRz/gmoPwymlXMB84P3AmcClkj4M3Ez1LU/dMmKjIbTm%0AeQERERHRR8jOcux440kaD7TY/kJPx9JdLS0tbm1t7bxiRERERA+TNNN2S+c1m8uSpIiIiIiIaCpL%0AkqJH2J4MTO7hMCIiIiKiE5lhiIiIiIiIppIwREREREREU0kYIiIiIiKiqSQMERERERHRVDY9R3RT%0A24KFDJt4dU+HsUqan+dbRERErHQyw9CLSFoiabakeZLmSPqKpGX+G0o6XtJ3GspGS7q/k+tukdRS%0AjudLWm8Z45gs6bMNZftLuqYc31F+D5N0bzkeK+mqZek3IiIiIppLwtC7LLY92vZWwHuAfYFvLId2%0ApwDjGsoOBi5cDm13N46D24ljCoDtnd7geCIiIiL6vCQMvZTtJ4EJwBdUGSDpXEltkmZJ2gOqJypL%0AukzStZIekvT9dtp6EPibpHfVFX8EuKi0cZak1jKzcUJnsUn6mKS7y2zIjyT1k/Svkk6uq/MZST9o%0AuPQGYAtJQ0udQcBewOXl9bOd9Lu9pDvK+O+QtHmtHUm/kDRX0sWS7qqbGdlb0nRJ90i6RNLgzsYX%0AERER0ZckYejFbD9C9TfcAPh8KRsBHAKcJ2lAqTqaagZhBDBO0lvbae7VT/cl7QD8xfZD5dwx5ZHi%0AI4HdJY1sFpOkd5a+drY9GlgCHEqVfOwnaY1S9VPAuQ3jWQJcRpWsAOwH3Gz7mS68HQAPALvZ3gY4%0ADvh2Kf8c8LTtkcCJwHYl1vWAY4G9bG8LtAJfaTKuCSVpal3y3MIuhhMRERHR+2XTc++n8nsX4HQA%0A2w9IegzYrJy70fZCAEn3ARsDjze0cxFwh6R/p24ZUPERSROo/r0MBbYE5jaJZ0+qG/IZkgAGAk/a%0AXiTpJuD9ZW/EGrbb2rl+CnAScGqJ4/zO34JXDaFKlIYDBmrJyS6lPWzfK6kW+w5lLNNKrGsC09tr%0A2PYkYBJA/6HD3Y2YIiIiInq1JAy9mKS3U32C/ySvJQ7teaHueAnt/N1tPy5pPrA7cCCwY+ljE+Ao%0AYIztpyVNBgY0Xl8fFnCe7a+1c+4nwNepZgLObec8wDRgqKRRwE78456GjpxINSNxgKRhwC11MTWL%0A9be2D+lGHxERERF9SpYk9VKS1gfOBs6wbWAq1dIfJG0GvA14sJvNTgFOBh62/ftStg6wCFgoaUNg%0An07auBE4SNIGJZY3S9oYwPZdwFuBj/L6GYxXlbH8AjgPuMb2892IfwiwoByPryu/nbLMSdKWVEuz%0AAO4Edpa0aTk3qLx3EREREVFkhqF3GShpNtVSm5eBC4DaxuEzgbMltZVz422/UJbadNUlVEt3jqgV%0A2J4jaRYwD3iEagagKdv3SToWuL585etLVPsrHitVfgGMtv10B81MAb4KTOxO8MD3qZYkfQW4qa78%0AzFI+F5hFtZxqoe2nJI0HpkjqX+oeC/yuo05GbDSE1jwvICLi/7N352F6VHXax783AQkhEBcigxGI%0ACzuBYDogq0QQQfEFlBEUR1kkgo4MOjgv44Isjoj4iguDGBCDijGybw4gS0jYAp21EzYHDDLgDDJg%0AMAQChPv9o06bsnmeXrL2cn+uq6+u59Spc371dHJd9atzTlVEDBCqbuhGrB7lnQnn2L5lNfY5iGrN%0AxIuS3kE1CrKl7ZeWp72Wlha3trau1BgjIiIiVgVJM8rDa5ZbRhhitZD0euBeYM7qTBaKIcBt5QlN%0AAo5f3mQhIiIiYqBJwhCrhe0/s+ypTau7778AK5RZR0RERAxUWfQcERERERFNJWGIiIiIiIimkjBE%0ARERERERTSRgiIiIiIqKpPrHoWdIi20PL9geo3hWwD/ABYLHtn62GGC4Evmv7/pXQ1t7AmbZ3rZWt%0ATfXSsdHA8cBU2zdLmgKcZLu1vIm5xfbTKxpDk7iuBN4GDAWGA78vuz4L/HJ5+y7tXmz7qvL5IeDn%0Atr9RPl8OXGL7ih62+2Xb3+xpPCuq7YmFjDz5+tXdbb+3IO+2iIiI6JX6RMLQTtI+wA+B/Wz/gepN%0Ax6uF7U+vxOamAm+VNNL2glK2LzDP9h+BU1ZiX91m+xD4a0Jzku0D2/f18AVwHd0F7AZcJelNwCJg%0A19r+Xale7tZTXwZWe8IQERERMZD0mSlJkvYELgA+aPuRUnaqpJPK9hRJZ0m6V9LDpT6Shkj6taS5%0AkiZLmi6pRdIgSRMlzZPUJukLkraRdG+tz5Hl7cDt7beU7f0k3S1ppqRLJQ2VtLOkK8r+gyS9IOl1%0AkgZLerR+LrZfpXqr8mG14sOp3nBMievQLr6PqyTNkDRf0vha+THl/KdIukDSuaV8uKTLJd1XfnZf%0Ajj/D58s5t0naurS7vqSLSpuzJB3U4Lg7qRIGyu/rgOGqvA14wfZ/l7/J2aWtuZI+U/rYRNJUSbPL%0A32tPSd+ivPla0iWS/kXSCaX+OZJuLdv7SPpF2f6RpNbynZ1W239l7ft7X/vfMSIiIiL6TsKwLnA1%0AcLDtBzupt7btnYETga+Xss8Cz9reATgDGFPKRwMjbG9vexTwU9sPAK+T9PZS5zDg1/UOJG0EfBXY%0A1/a7gFbgi8BMYKdSbU9gHjAW2AWY3iDWSVRJApLWpZpedXlXX0TN0bbHUL1f4ARJb5L0FuBrwLuB%0A9wFb1+p/n+oNy2OBjwAX9qCvdk+Xc/4RcFIp+wpwa2l3HHC2pPU7HDcD2F7S66gShruBh4Btyuc7%0AS71jgIWlrbHAsSWh+Dhwo+3RwI7AbNsnUyUao20fQTVqs2dppwUYWl7UtgcwrT3W8qbDHYD3SNoB%0AuBXYRtLwUuco4KcdT1zS+JJstC5dvLCn31tEREREn9VXEoaXqaa1HNNFvfY7wzOAkWV7D+BXALbn%0AAXNL+aPA2yX9UNL+wHOl/NfAR8v2YcDkDn28G9gWuFPSbOBTwOa2XwH+U9I2wM7Ad4G9qC5ip3Vo%0AA9v3UV3UbgUcANxj+9kuzq/uBElzgHuATYEtSr+3237G9stUoxjt9gXOLTFfA2woaYMe9AeNv9/9%0AgJNLu1OAwcBm9YNsLwHmA++i+v6mUyUNu5Wfu2ptfbK0NR14Uzmv+4CjJJ0KjCovYutoBjCmnNOS%0A0n4Lf/v9f1TSTGAWsB2wrW0DPwc+oept1LsC/9GxcdsTbLfYbhk0ZFiXX1REREREf9FX1jC8SnUR%0Af3MXC12XlN9LWXZuDSff235W0o7A+6nmz38UOJoqQbi0TEux7d91OFTAb21/rEGz06gu/l8GbgYm%0AAoNYdje+o19RjTJsQ5mO1B1ljcG+wK62F6taGD2YJudarFXqv9ChrRuBjYHWbqzTaPb9fsT2Q10c%0AexdVArVB+e7vAf6RalSmfS2KgM/bvrHjwZL2Aj4I/FzS2R0Xutt+WdWi8KNKX3OpRjzeATxQRipO%0AAsaW/idSfWdQjShcC7wIXFqSv4iIiIig74wwYHsxcCBwhKSuRhrq7qCMGEjaFhhVtjcC1rJ9OdU0%0AnneVfh6huiD+Gq8dXYDqjv7ukt5Z2hkiacuybyrVdKi7bf+J6g751lR31xuZBHwCeC/VXf/uGkY1%0AzWpxWUvw7lJ+L9VUmzeoeurSR2rH3ER1gU6Je3Q53/eXaT3Lu6j7Rqq1DSrt7tSk3p3AZ4A55fPc%0AEvdmLPt+bgSOL1OJkLRlWSOxOfCU7QuAn1D+VsDL7XWLqVRJwVSq5O04qulLBjYEngcWStqYKrGj%0AfAdPAk9STTWbuDxfQkRERER/1VdGGACw/UyZPjRVUncf73kecLGqxcuzqC5UFwIjgJ9Kak+a/rV2%0AzGTgbKpHjHaM4U+SjgQmlbUHUF1oPkw1jWZjqgtWSl9PlQvWRudzv6TFwAzbz3fzfABuAI4r5/QQ%0AVRKD7SckfbPE8SRwfzlXgBOAfy/HrF1iPK4HfTZzBvA9YG5JGhZQJXYd3QW8HTizxPqKpKeAx8si%0AcKjWVYwEZpa2/gQcDOwNfEnSy1RPWPpkqT+h9DuzrGOYRrWm4m7bz0t6sZRhe46kWVTJyaMsWzfR%0A7hJgeHcemztqxDBa8wjQiIiIGCDU5Fq235A0CFjH9ouS3gHcAmxp+6U1HNoqIWmo7UVlhOFK4CLb%0AV3Z13ECn6mlSs2z/pKu6LS0tbm1tXQ1RRURERKwYSTPKQ1+WW58aYVhOQ4DbytQVAcf312ShOFXS%0AvlTz828CrlrD8fR6kmZQTVf65zUdS0RERERv0+8ThvJEnRXKqvoS280WWEcT5fG0EREREdFAn1n0%0AHBERERERq18ShoiIiIiIaCoJQ0RERERENJWEISIiIiIimur3i54jVra2JxYy8uTr13QY/c6CvNsi%0AIiKiV8oIQy8j6e8k/UrSI5Lul/Sb8sbjeV0c9xZJlzXZN7Kr43sQ35GS/iRptqT5ki6TNKTsO07S%0AJ7tqY1XEtaIkjZb0gTUdR0RERERvk4ShFylvN74S2+hr2gAAIABJREFUmGL7Hba3Bb5M9fboTtl+%0A0vahDdpcFaNIk22Ptr0d8BJwWInhfNs/W00xrGyjgSQMERERER0kYehdxgEv2z6/vcD2bODx9s/l%0Arvw0STPLz2618nll+0hJl0q6lurlbdSOHyTpbEn3SZor6TOlfKikW0qbbZIO6irYkgisDzxbPp8q%0A6aSyPUXSNyXdDvyTpI0lXSlpTvnZrTQzSNIFZbTiJknr1Y4/R9JUSQ9IGivpCkm/k/SNWgxflDSv%0A/JzY8bson0+SdGqt3bMk3SvpYUl7SnodcDpwWBk5Oaw7f6yIiIiIgaAv3PkdSLYHZnRR5yngfbZf%0AlLQFMInGL6bbFdjB9jOSRtbKjwEW2h4raV3gTkk3USUlh9h+TtJGwD2SrrHtBm0fJmkPYBPgYeDa%0AJrG+3vZ7ACRNBm63fYikQcBQ4A3AFsDHbB8r6dfAR4BflONfsr2XpH8CrgbGAM8Aj0g6BxgJHAXs%0AQvUW7+klQXm2k+8PYG3bO5cpSF+3va+kU4AW2//Y6ABJ44HxAIM2HN5F8xERERH9R0YY+p51gAsk%0AtQGXAts2qfdb2880KN8P+KSk2cB04E1UF+0CvilpLnAzMILmU6Em2x4N/B3QBnypWb3a9nuBHwHY%0AXmp7YSn/fRlFgSpZGlk75pryuw2Yb/uPtpcAjwKbAnsAV9p+3vYi4Apgzyax1F3RpL+mbE+w3WK7%0AZdCQYd05JCIiIqJfSMLQu8ynuovemS8A/wPsSDWy8Lom9Z5vUi7g82UNwmjbb7N9E3AEMBwYU5KB%0A/wEGS/pcmaYzW9Jb6g2V0Ydrgb16GEPdktr2Uv521Kt936sd6r1a6qlJm6/wt/+2Bzfps2N/ERER%0AEdFBEobe5VZgXUnHthdIGgtsXqszDPij7VeBfwAG9bCPG4HjJa1T2t9S0vql3adsvyxpXHuftv+9%0Allw82aC9PYBHutHvLcDxpc9BkjbsYdyNTAUOljSknMMhwDSqZOfNkt5Upl0d2I22/gJssBJiioiI%0AiOhXcne1F7FtSYcA35N0MvAisAA4sVbtPOBySX8P3Eb37uLXXUg1DWdmeSrTn4CDgUuAayW1ArOB%0ABztpo30Nw1rAfwFHdqPffwImSDqG6s7+8cAfexj737A9U9JE4N5SdKHtWQCSTqeacvV7Oj+XdrcB%0AJ5epWmfantys4qgRw2jNOwMiIiJigFDjNa0R0UxLS4tbW1vXdBgRERERXZI0w3ajB+R0W6YkRURE%0AREREU0kYIiIiIiKiqSQMERERERHRVBKGiIiIiIhoKglDREREREQ0lYQhIiIiIiKaynsYAklLgTaq%0Afw8PAJ+yvVjSIttD12BcI4HdbP+ywb7fA/vbfqhW9j3gSaoX4H3S9gmrIq62JxYy8uTrV0XTA9qC%0AvNsiIiKiV8oIQwC8UN7kvD3wEnDcmg6oGAl8vMm+XwGHt3+QtBZwKDDZduuqShYiIiIiBpokDNHR%0ANOCdHQslfUnSfZLmSjqtVn6VpBmS5ksaX8oGSZooaZ6kNklfKOXHljbmSLpc0pBSPlHSDyTdJelR%0ASYeW5r8F7ClpdnsbNZOoJQzAXsAC249J2lvSdaXt9SVdVPqdJemgUv4bSTuU7VmSTinbZ0j69Ap/%0AixERERH9RBKG+CtJawMHUE1PqpfvB2wB7AyMBsZI2qvsPtr2GKAFOEHSm0qdEba3tz0K+Gmpe4Xt%0AsbZ3pJr6dEytm02APYADqRIFgJOBaWX045x6TLbnAq9K2rEUHU6VRHT0FeBW22OBccDZktYHplIl%0AIxsCrwC7l/p7UCVNHb+b8ZJaJbUuXbywQTcRERER/VMShgBYT9JsoBX4A/CTDvv3Kz+zgJnA1lQJ%0ABFRJwhzgHmDTUv4o8HZJP5S0P/Bcqbu9pGmS2oAjgO1qfVxl+1Xb9wMbdzPuScDhJdE5CLi0QZ39%0AgJPL+U0BBgObUSUFe1ElCNcDQ8uIx8j6uoh2tifYbrHdMmjIsG6GFxEREdH3ZdFzQFnD0Ml+AWfa%0A/vHfFEp7A/sCu5ZF0lOAwbafLXf+3w98DvgocDQwETjY9hxJRwJ715pb0qG/7pgE3ATcDsy1/VST%0A2D/SMQmQ9DqqUZFHgd8CGwHHAjO62XdERETEgJARhuiOG4GjJQ0FkDRC0puBYcCzJVnYGnh32b8R%0AsJbty4GvAe8q7WwA/FHSOlQjDF35SzmmIduPAP9LNYWp0XSk9tg/L0kltp3KsS8Bj1MlM/dQjTic%0ARIPpSBEREREDWUYYoku2b5K0DXB3ue5eBHwCuAE4TtJc4CGqC2+AEcBPy5OLAP61/P4aMB14jGqd%0ARNNkoJgLvFKmPE3suI6hmAScCVzZpI0zgO8Bc0vSsIBqnQRUycE+JeGZBryVbiQMo0YMozWPAI2I%0AiIgBQrbXdAwRfUpLS4tbW1vXdBgRERERXZI0w3bLirSRKUkREREREdFUEoaIiIiIiGgqCUNERERE%0ARDSVhCEiIiIiIppKwhAREREREU0lYYiIiIiIiKbyHoaIHmp7YiEjT75+TYfR7yzIuy0iIiJ6pYww%0ArCKSFtW2PyDpd5I2W4ntXyhp2+U8dqSkj6+sWEqbO0uaKukhSQ+W+IZIOlXSSU2OuWsF+jtS0luW%0AP+KIiIiI6I4kDKuYpH2AHwL72/7DymrX9qdt37+ch48EVlrCIGlj4FLg/9reCtiG6i3Qnb7J2fZu%0AK9DtkUAShoiIiIhVLAnDKiRpT+AC4IO2HyllwyVdLum+8rN7KT9V0kWSpkh6VNIJpXx9SddLmiNp%0AnqTDSvkUSS1le5Gkfyt17ikX8Eh6R/l8n6TTa6Me3wL2lDRb0hckDZb0U0ltkmZJGleOP1LSFZJu%0AKCMk325yqp8DLrZ9N4Arl9n+n7J/247n1R53+b132X9ZGZ24RJLKvlNK/PMkTVDlUKAFuKScw3qS%0A9imxt5Xvcd0y6nFFaecgSS9Iel0530dr3+NZku6V9HD5m0VEREREkYRh1VkXuBo42PaDtfLvA+fY%0AHgt8BLiwtm9r4P3AzsDXJa0D7A88aXtH29tT3bnvaH3gHts7AlOBY2t9fb/09WSt/snANNujbZ9D%0AdcGP7VHAx4CLJQ0udUcDhwGjgMMkbdqg/+2BGZ18F43Oq6OdgBOBbYG3A7uX8nNtjy3nvh5woO3L%0AgFbgCNujAQMTgcPKOawNHA/MLO0C7AnMA8YCuwDTa32vbXvn0v/XG52ApPGSWiW1Ll28sJNTjYiI%0AiOhfkjCsOi8DdwHHdCjfFzhX0mzgGmBDSe1Td663vcT208BTwMZAG7BvuQu+p+1GV6svAdeV7RlU%0AU44AdqWaKgTwy05i3QP4OUBJbh4Dtiz7brG90PaLwP3A5p2fdkONzquje23/l+1Xgdm1cxgnabqk%0ANuC9wHYNjt0K+L3th8vni4G9bL8C/KekbaiSle8Ce1ElD9Nqx19Rfte/u79he4LtFtstg4YM69ZJ%0AR0RERPQHSRhWnVeBjwJjJX25Vr4WsGu5uz/a9gjbfyn7ltTqLaW68/0wMIYqcThT0ikN+nrZtuvH%0A9TBWdbLvNTFJOqRMBZpdpkXNLzF2u41u9jMYOA84tIwcXAAMbnBsZ/FPAw6gSuBupkqO9qAaienY%0A9/J8dxERERH9WhKGVcj2YuBA4AhJ7SMNNwH/2F5H0ujO2ihPAlps+xfAd4B39SCEe6imPQEcXiv/%0AC3+7IHkqcETpb0tgM+ChZo3avrKW8LQC5wKfkrRLLe5PSPq7HsTaSHty8LSkocChTc7hQWCkpHeW%0Az/8A3F62p1JNNbrb9p+AN1FNkZq/grFFREREDAi5m7qK2X5G0v7AVElPAycA/y5pLtX3PxU4rpMm%0ARgFnS3qV6i758T3o/kTgF5L+GbgeaJ/ONBd4RdIcqrn/5wHnl2k/rwBH2l5S1h135xz/R9LhwHck%0AvZlqdGUqy6b6LBfbf5Z0AdXoygLgvtruiSXmF6imXh0FXCpp7VLv/FJvOtUUqPYRhbnAU7URmR4b%0ANWIYrXlnQERERAwQWoHrpujlJA0BXrDtckH/MdsHrem4+rqWlha3trau6TAiIiIiuiRphu2WFWkj%0AIwz92xiqBdYC/gwcvYbjiYiIiIg+JglDP2Z7GrDjmo4jIiIiIvquLHqOiIiIiIimkjBERERERERT%0ASRgiIiIiIqKpJAwREREREdFUFj1Hj0haZHto7fORQIvtf2x+1EqPYQHVi9uWlqLP2r5rdfXf9sRC%0ARp58/erqbkBYkPdaRERE9FpJGKJXKI9+le1Xu3nIONtPr+I+IiIiIga8TEmKlUbScEmXS7qv/Oxe%0Ayk+VdJGkKZIelXRCKR8p6QFJ5wEzga9JOqfW3rGSvtvNvodKukXSTEltkg5q0semkhZJOkvSDEk3%0AS9q5Ftv/WdnfS0RERERflhGG6Kn1JM2ufX4jcE3Z/j5wju07JG0G3AhsU/ZtDYwDNgAekvSjUr4V%0AcJTtz0paH5gr6V9svwwcBXymSRy3SVoKLLG9C/AicIjt5yRtBNwjqT2uv/YBUPqZYvv/SroS+Abw%0APmBb4OLa+UREREQMeEkYoqdesD26/UP7GobycV9g22rmDwAbStqgbF9vewmwRNJTwMal/DHb9wDY%0Afl7SrcCBkh4A1rHd1iSOjlOSBHxT0l7Aq8CIRn0ULwE3lO02qqTjZUltwMhGnUkaD4wHGLTh8CYh%0ARURERPQ/SRhiZVoL2NX2C/XCkkAsqRUtZdm/vec7tHEh8GXgQeCnPej7CGA4MKZc/C8ABjfp42Xb%0ALtuvtsdm+1VJDf9P2J4ATABYd5Mt3KhORERERH+UNQyxMt0E/PVpSZJGd1K3IdvTgU2BjwOTenDo%0AMOCpkiyMAzbvad8RERER8VoZYYiV6QTg3yXNpfq3NRU4bjna+TUw2vazPTjmEuBaSa3AbKoRilVi%0A1IhhtOYxoBERETFAaNnMjIjeQdJ1VIunb1nTsTTS0tLi1tbWNR1GRERERJckzbDd0nXN5jIlKXoN%0ASa+X9DDVwupemSxEREREDDSZkhS9hu0/A1uu6TgiIiIiYpmMMERERERERFNJGCIiIiIioqkkDBER%0AERER0VQShoiIiIiIaCqLniN6qO2JhYw8+fo1HUa/sSDvtIiIiOjVMsIwQEiaIun9HcpOlHSepLdI%0AuqyL40+UNGQ5+r1Q0rbdrHukpEkdyjaS9CdJ69bbkrRA0kZle1FP44qIiIiI7knCMHBMAg7vUHY4%0AMMn2k7YP7eL4E4EeJQySBtn+tO37u3nIFcD7OiQmhwLX2F7Sw7YiIiIiYiVIwjBwXAYcKGldAEkj%0AgbcAd0gaKWleKR8k6TuS2iTNlfR5SSeUurdJuq3U+1ipM0/SWe2dSFok6XRJ04Fdy8hGS9n3I0mt%0AkuZLOq1jgLafA6YCH6oVH06V7FBvqxFJQyXdImlmie2g2r6vSXpQ0m8lTZJ0Uil/h6QbJM2QNE3S%0A1j3/aiMiIiL6r6xhGCBs/6+ke4H9gaupLsQn27aketXxwNuAnWy/IumNtp+R9EVgnO2nJb0FOAsY%0AAzwL3CTpYNtXAesD82yfAtCh7a+UtgYBt0jawfbcDqFOAj4OTC79bAnc1s3TfBE4xPZzZbrSPZKu%0AKXF+BNiJ6t/8TGBGOWYCcJzt30naBTgPeG/HhiWNL98NgzYc3s1wIiIiIvq+jDAMLPVpSX+9c9/B%0AvsD5tl8BsP1MgzpjgSm2/1TqXQLsVfYtBS5v0v9HJc0EZgHbAY3WNlwH7CFpQ+CjwGW2l3Z5ZhUB%0A35Q0F7gZGAFsDOwBXG37Bdt/Aa6FakQC2A24VNJs4MfAJo0atj3BdovtlkFDhnUznIiIiIi+LyMM%0AA8tVwHclvQtYz/bMBnUEuIt21Mm+Fxtd4Et6G3ASMNb2s5ImAoM71rP9gqQbgEOokpovdBFL3RHA%0AcGCM7ZclLSh9NIt3LeDPtkf3oI+IiIiIASUjDAOI7UXAFOAiGo8uANwEHCdpbQBJbyzlfwE2KNvT%0AgfeUJxgNAj4G3N5F9xsCzwMLJW0MHNBJ3UnAF6lGB+7pot26YcBTJVkYB2xeyu8APiRpcBlV+CD8%0Adc3E7yX9PYAqO/agv4iIiIh+LyMMA88kqqcRdXxiUrsLqdYNzJX0MnABcC7VXP//kPRH2+Mk/SvV%0A2gIBv7F9dWed2p4jaRYwH3gUuLOT6jcBFwM/sd3VaEfdJcC1klqB2cCDpe/7ylqGOcBjQCuwsBxz%0ABPAjSV8F1gF+Veo1NWrEMFrz7oCIiIgYINSz67GIvknSUNuLyiNbpwLjm0zJ6lJLS4tbW1tXboAR%0AERERq4CkGbabPmWyOzLCEAPFhPLSt8HAxcubLEREREQMNEkYYkCw/fE1HUNEREREX5RFzxERERER%0A0VQShoiIiIiIaCoJQ0RERERENJWEISIiIiIimsqi515K0t8B3wPGAkuABcCJth9uUn+R7aE9aP9U%0AYJHt7yxHbC3AJ22f0INjJgLvYdn7Dy6y/YNO6l8IfNf2/Q32LQBabD/dk7gbtDMSuM729j05ru2J%0AhYw8+foV6TpqFuSdFhEREb1aEoZeSJKAK6ke/3l4KRtN9ebjhgnD6mS7lerlZz31JduXdbOPTzcq%0AL2+WjoiIiIjVJFOSeqdxwMu2z28vsD0bmCXpFkkzJbVJOqjRwZK+JOk+SXMlnVYr/4qkhyTdDGxV%0AKx8t6Z5S/0pJbyjlUySdJeleSQ9L2rOU7y3purK9s6S7JM0qv7eiByT9SFKrpPkdYp1SRjKQtEjS%0A6ZKmA7uWKl8qcd0r6Z2l3ockTS+x3Cxp41J+qqSLSpuPSnrNyIikt5fjxvYk/oiIiIj+LglD77Q9%0AMKNB+YvAIbbfRZVU/L8yGvFXkvYDtgB2BkYDYyTtJWkMcDiwE/BhqqlO7X4G/F/bOwBtwNdr+9a2%0AvTNwYofydg8Ce9neCTgF+GYn53W2pNnlZ1Qp+0p5++AOwHsk7dDguPWBebZ3sX1HKXuuxHUu1dQt%0AgDuAd5dYfgX8S62NrYH3l+/l65LWad9RkpzLgaNs39dJ/BEREREDTqYk9S0CvilpL+BVYATVNKX/%0ArtXZr/zMKp+HUiUQGwBX2l4MIOma8nsY8Hrbt5f6FwOX1tq7ovyeAYxsENMw4GJJWwAG1mlQp12j%0AKUkflTSe6t/iJsC2wNwOdZZSXdDXTar9PqdsvxWYLGkT4HXA72v1r7e9BFgi6Smq7w1gOHA18BHb%0A85sFXmIcDzBow+GdnGJERERE/5IRht5pPjCmQfkRVBe4Y2yPBv4HGNyhjoAzbY8uP++0/ZOyz8sR%0Ay5LyeymNE8wzgNvKwuEPtccj6adlJOE3zRqW9DbgJGCfMrpxfYPzAXjR9tIOZW6w/UPgXNujgM90%0AaGtJbbt+LguBx4Hdm8UJYHuC7RbbLYOGDOusakRERES/koShd7oVWFfSse0FZW795sBTtl+WNK58%0A7uhG4GhJQ8txIyS9GZgKHCJpPUkbUF3cY3sh8Gz7+gTgH4DbG7TbzDDgibJ9ZHuh7aNKwvKBTo7d%0AEHgeWFjWGxzQg34Pq/2+u0Esn+pmOy8BBwOflPTxHvQfERERMSBkSlIvZNuSDgG+J+lkqrULC4BT%0AgR9IagVmU60f6HjsTZK2Ae4uyxsWAZ+wPVPS5HLcY8C02mGfAs6XNAR4FDiqB+F+m2pK0hepEp2e%0AnOccSbOoRlQeBe7sweHrlkXQawEfK2WnApdKegK4B3hbN+N4XtKBwG8lPW/76s7qjxoxjNY8CjQi%0AIiIGCNnLM0slYuBqaWlxa+vyPFU2IiIiYvWSNKM8YGa5ZUpSREREREQ0lYQhIiIiIiKaSsIQERER%0AERFNJWGIiIiIiIimkjBERERERERTSRgiIiIiIqKpvIchoofanljIyJOvX9Nh9AsL8j6LiIiIXi8j%0ADL2cpKWSZkuaI2mmpN06qXvXCvY1RVJL7fNISfPKdoukH5TtIyWdW7ZPlXTSisZeO2bRipxDd0g6%0AXdK+q7qfiIiIiP4gIwy93wu2RwNIej9wJvCeegVJg2wvtd3lBXntGFG9uO/V7tS33Qr09G1lXca+%0AotrPvSfH2D5lZcYQERER0Z9lhKFv2RB4FkDS3pJuk/RLoK2ULSq/h0q6pdzVb5N0UCkfKekBSecB%0AM4FNu9tx6e+6lRF7ae9Lku6TNFfSaQ36W0vSeZLmS7pO0m8kHVr2LZB0iqQ7gL+XdGxpa46kyyUN%0AkTSs1FurHDNE0uOS1pE0sdbWKeXYeZImlEQqIiIiIoqMMPR+60maDQwGNgHeW9u3M7C97d93OOZF%0A4BDbz0naCLhH0jVl31bAUbY/26S/SyS9ULZfB3RrBKInsUvaD9iixC/gGkl72Z5aO/bDwEhgFPBm%0A4AHgovo52t6jtPcm2xeU7W8Ax9j+oaQ5VCMatwEfAm60/XKHnOBc26eXY38OHAhc2/FEJI0HxgMM%0A2nD4cn8hEREREX1NRhh6vxdsj7a9NbA/8LPaXfB7GyQLUF2Ef1PSXOBmYASwcdn3mO17OunviNLf%0AaOADqyj2/crPLKqRjq2pEoi6PYBLbb9q+7+pLvrrJte2t5c0TVIbcASwXa3OYWX78A7HtBsnaXo5%0A9r21Y/+G7Qm2W2y3DBoyrOszj4iIiOgnMsLQh9i+u4wYtN/ifr5J1SNKnTHljvoCqrv8nR2zQiRt%0AyrI78+fbPr++v0PsAs60/ePOmuyiy/p5TAQOtj1H0pHA3qX8GuBMSW8ExgC3doh5MHAe0GL7cUmn%0Asux7ioiIiAgywtCnSNoaGAT8bxdVhwFPlWRhHLD5qo7N9uPtIxMdkwV4Tew3AkdLGlr2jZD05g6H%0A3AF8pKxl2JhlSUAjGwB/lLQOVbLUHtMi4F7g+8B1DRZHtycHT5dYDu3m6UZEREQMGBlh6P3a1wFA%0Addf9U7aXdrE29xLgWkmtwGzgwVUcYzMNYwdukrQNcHc5j0XAJ4CnasdeDuwDzAMeBqYDC5v087Wy%0A/zGqBeAb1PZNBi6lQcJh+8+SLijHLADu685JjRoxjNa8PyAiIiIGCNle0zFENCRpqO1Fkt5ENVKw%0Ae1nPsEa1tLS4tbWnT5iNiIiIWP0kzbDd0nXN5jLCEL3ZdZJeT/W0pjN6Q7IQERERMdAkYYhey/be%0AazqGiIiIiIEui54jIiIiIqKpJAwREREREdFUEoaIiIiIiGgqCUNERERERDSVRc8DiKSvAB8HlgKv%0AAp+xPX052tkbeMn2XeXzRKoXo13WxXFLqd55sDbwANV7GRb3oN8FVG9lfrqTOqcCi2x/Z0XqdKbt%0AiYWMPPn65Tk0OliQ91lERET0ehlhGCAk7QocCLzL9g7AvsDjy9nc3sBuy3HcC+VN0NsDLwHHdfdA%0ASYOWo7+IiIiIWEFJGAaOTYCnbS8BsP207ScBJO0jaZakNkkXSVq3lC+QtFHZbpE0RdJIqgv9L0ia%0ALWnP0v5eku6S9KikQ7sRzzTgnaXtqyTNkDRf0vj2CpIWSTpd0nRg11r5epJukHRs+fwVSQ9JuhnY%0AqlbvWEn3SZoj6XJJQzoGIekdpa0ZkqZJ2rq7X2hERETEQJCEYeC4CdhU0sOSzpP0HgBJg4GJwGG2%0AR1FNFzq+WSO2FwDnA+eU0YJpZdcmwB5Uoxjf6iwQSWsDB1BNTwI42vYYoAU4obzZGWB9YJ7tXWzf%0AUcqGAtcCv7R9gaQxwOHATsCHgbG1rq6wPdb2jlRToI5pEM4E4POl/5OA8zqLPSIiImKgyRqGAcL2%0AonJxvScwDpgs6WRgFvB72w+XqhcDnwO+18MurrL9KnC/pI2b1FlP0uyyPQ34Sdk+QdIhZXtTYAvg%0Af6nWWlzeoY2rgW/bvqR83hO4sn0thKRranW3l/QN4PVUicaN9YYkDaWaWnWppPbidRsFXkY+xgMM%0A2nB4k9OLiIiI6H+SMAwgtpcCU4ApktqATwGzOznkFZaNQg3uovkltW01qfOC7dH1grKAel9gV9uL%0AJU2p9fViibnuTuAASb+07VJmGpsIHGx7jqQjqdZe1K0F/LljTI3YnkA1GsG6m2zRrL+IiIiIfidT%0AkgYISVtJ2qJWNBp4DHgQGCnpnaX8H4Dby/YCYEzZ/kjt2L8AG6yk0IYBz5ZkYWvg3V3UP4Vq9KF9%0A6tBU4JCyrmED4EO1uhsAf5S0DnBEx4ZsPwf8XtLfA6iy44qdTkRERET/koRh4BgKXCzpfklzgW2B%0AU22/CBxFNS2njepxq+eXY04Dvi9pGtX0oHbXUl2k1xc9L68bgLVLTGcA93TjmBOBwZK+bXsmMJlq%0ApORyqqlO7b4GTAd+S5UYNXIEcIykOcB84KDlOouIiIiIfkrLZnVERHe0tLS4tbV1TYcRERER0SVJ%0AM2y3rEgbGWGIiIiIiIimkjBERERERERTSRgiIiIiIqKpJAwREREREdFUEoaIiIiIiGgqCUNERERE%0ARDSVNz1H9FDbEwsZefL1azqMfmHBtz64pkOIiIiILmSEoQ+RdI6kE2ufb5R0Ye3z/5P0xeVo92xJ%0A8yWdvQKxLZC0Ue3zjyXtLmmipMXlLczt+74vyfX6q1PHWCMiIiKiuSQMfctdwG4AktYCNgK2q+3f%0ADbhzOdr9DPAu21/qTmVJ3RmZ2oVlb23+T8oblEvc44AnehKgpEE9qR8RERERK0cShr7lTkrCQJUo%0AzAP+IukNktYFtgFmSfqSpPskzZV0GoCkseXzYEnrlxGF7SVdA6wPTJd0mKTNJd1S6t4iabNy/ERJ%0A35V0G3CWpDdJuknSLEk/BtQepKRtgIdtLy1Fk4DDyvbe5TxeqdW/StKMEtP4WvkiSadLmg58VdKV%0AtX3vk3SFpOMlfbtWfqSkH3bWbp2kT0i6V9LsMiqSxCQiIiKiJglDH2L7SeCVchG/G3A3MB3YFWgB%0A5lJdkG8B7AyMBsZI2sv2fcA1wDeAbwO/sD3P9v8BXrA92vZk4FzgZ7Z3AC4BflALYUtgX9v/DHwd%0AuMP2TqXdzWr1DgBuqH3+HTBc0huAjwG/6nB5OHsvAAAgAElEQVRqR9seU87hBElvKuXrA/Ns7wKc%0ADmwjaXjZdxTwU+Ay4MO1tg4DJnfRLvDXxOYwYHfbo4GlwBE0IGm8pFZJrUsXL2xUJSIiIqJfSsLQ%0A97SPMrQnDHfXPt8F7Fd+ZgEzga2pEgioLrrfR3UB/W0a2xX4Zdn+ObBHbd+ltVGDvYBfANi+Hni2%0AVu/9/G3CAHAFcDjVVKVpHfadIGkO1RSmTWvxLgUuL324xPMJSa8vcf6H7T8Bj0p6d0kItmLZtKxm%0A7bbbBxgD3Cdpdvn89kZfiu0JtltstwwaMqxRlYiIiIh+KU9J6nva1zGMopqS9Djwz8BzwEVUIwxn%0A2v5xg2PfCAwF1gEGA893oz/XtjvWd4fPSBoCvL6MhtT9iiqBudj2q5La6+8N7AvsanuxpCklNoAX%0AawkKVCMK1wIvUiUv7dOaJgMfBR4ErrTtLtr9a7glnn9tfvoRERERA1tGGPqeO4EDgWdsL7X9DNB+%0Ax/1u4EbgaElDASSNkPTmcuwE4GtUU43OatL+XVQjAVBNz7mjSb2pZT+SDgDeUMrHAbd1rGz7D8BX%0AgPM67BoGPFsu6rcG3t2kv/YpWU8CXwUm1nZdARxMNd2pfTpSd9q9BTi0/fuR9EZJmzfrPyIiImIg%0AyghD39NG9XSkX3YoG2r7aeCmMjf/7nIXfxHVNJ79gVds/7Is7L1L0ntt39qh/ROAiyR9CfgT1VqB%0ARk4DJkmaCdwO/KGUH0C1ruA1mox63AAcJ2ku8BDLnqzUzCXAcNv319p9VtL9wLa27+1uu7bvl/RV%0Aqu9sLeBl4HPAY50FMGrEMFrz/oCIiIgYIFRNDY9YOUoCsYvtl1dR++cCs2z/ZFW03x0tLS1ubW1d%0AU91HREREdJukGbZbVqSNjDDESmX7XauqbUkzqNZR/POq6iMiIiIi/lYShugzyiNSIyIiImI1yqLn%0AiIiIiIhoKglDREREREQ0lYQhIiIiIiKaSsIQERERERFNZdFzRA+1PbGQkSdfv6bD6BcW5H0WERER%0AvV5GGAYASUslzZY0T9K1kl6/ktqdKOnQFa3T4JhFte0PSPqdpM0kHSfpk10ce2R5VwPdqR8RERER%0AncsIw8Dwgu3RAJIupnqb8b+t2ZC6Jmkf4IfAfrb/AJzfk+Nt96h+RERERLxWRhgGnruBEe0fJH1J%0A0n2S5ko6rZSNLZ8HS1pf0nxJ26tyrqT7JV0PvLnWzimlnXmSJkhSx44ljZF0u6QZkm6UtEmzICXt%0ACVwAfND2I6XsVEknle0pkr4n6a7S584N2uhY/yxJ90p6uLSPpCGSfl3Od7Kk6ZJW6G2IEREREf1J%0AEoYBRNIgYB/gmvJ5P2ALYGdgNDBG0l627yt1vgF8G/iF7XnAIcBWwCjgWGC3WvPn2h5re3tgPeDA%0ADn2vQzVacGh5AdtFNB/lWBe4GjjY9oOdnNL6tncDPlva68ratncGTgS+Xso+CzxrewfgDKDhy+Ek%0AjZfUKql16eKF3egqIiIion9IwjAwrCdpNvC/wBuB35by/crPLGAmsDVVAgFwOvA+oIUqaQDYC5hk%0Ae6ntJ4Fba32MK3fn24D3Att1iGErYHvgtyWWrwJvbRLvy8BdwDFdnNckANtTgQ27sTbjivJ7BjCy%0AbO8B/Kq0Mw+Y2+hA2xNst9huGTRkWBfdRERERPQfSRgGhvY1DJsDr6NawwAg4Ezbo8vPO23/pOx7%0AIzAU2AAYXGvLHRuXNBg4j2r0YBTVVKLBHasB82t9jbK9n6RNy4Ls2ZKOK3VfBT4KjJX05U7Oq2Ms%0Ar4mtgyXl91KWrd95zdSpiIiIiFgmCcMAYnshcAJwUpkidCNwtKShAJJGSGpflzAB+BpwCXBWKZsK%0AHC5pUFl/MK6UtycHT5e2Gj0V6SFguKRdS1/rSNrO9uO1JOKvi5RtL6aa1nSEpGYjDYeVtvYAFpbz%0A66k7qJITJG1LNd0qIiIiIoo8JWmAsT1L0hzgcNs/l7QNcHdZo7wI+ISk/YFXbP+yrHu4S9J7gSup%0Aphu1AQ8Dt5c2/yzpglK+ALivQb8vlcer/kDSMKp/e98D5ncS6zMllqmSnm5Q5VlJdwEbAkcvz/dB%0ANTJysaS5VFOz5gKdJh6jRgyjNe8PiIiIiAFCdlezOCJ6H0lTgJNst65gO4OAdWy/KOkdwC3AlrZf%0AanZMS0uLW1tXqNuIiIiI1ULSDNsr9ATIjDDEQDcEuK1M0RJwfGfJQkRERMRAk4Qh+iTbe6+kdv5C%0A9SSoiIiIiGggi54jIiIiIqKpJAwREREREdFUEoaIiIiIiGgqaxgieqjtiYWMPPn6NR1Gn7Ygj6WN%0AiIjoMzLCsBJIWlreVDxf0hxJX5TUK75bSadL2nclt7lAUpukuZJul7R5D48/VdJJqyI+SQdIapX0%0AgKQHJX2n1ucTtbdKf6uUT5H0UCl7QNL4lRVLRERERH+QEYaV4wXbowHKm5J/CQwDvr5GowJsn7KK%0Amh5n+2lJpwFfBY5dnkZWZnyStgfOBT5o+0FJawP1BOAc299pcOgRtlslvRF4RNLEPFo1IiIiotIr%0A7oL3J7aforpI/UdVBkv6abkjP0vSOABJv5G0Q9meJemUsn2GpE9L2rvc/b6s3Cm/ROV1zJK+Jen+%0Acof/O5KGlbv+a5X9QyQ9LmkdSRPLG5aRNKaMCMyQdKOkTSS9WdKMsn9HSZa0Wfn8iKQhXZzy3cCI%0A9g9ldGVe+TmxVv6Vcif/ZmCrWnk9vgWSTpM0s3xfW5fy4ZJ+W8p/LOkxSRs1iOVfgH+z/WD5W7xi%0A+7xu/ukAhgLPA0t7cExEREREv5aEYRWw/SjVd/tm4HOlbBTwMeBiSYOBqcCekjYEXgF2L4fvAUwr%0A2zsBJwLbAm8Hdi93wQ8BtrO9A/AN2wuBOcB7ynEfAm60/XJ7TOXFZD8EDrU9BriI6uL6KWBwiWNP%0AoLXEtTnwlO3FXZzu/sBVpY8xwFHALsC7gWMl7VTKDy/n82FgbCftPW37XcCPgJNK2deBW0v5lcBm%0ATY7dHpjRSdtfqE1Jen+t/BJJc4GHgDNsvyZhkDS+THVqXbp4YSddRERERPQvSRhWHZXfewA/Byh3%0Avh8DtqRKCvYq+68Hhpa7+SNtP1SOvdf2f9l+FZgNjASeA14ELpT0YaD9gn4ycFjZPrx8rtuK6oL6%0At5JmU00jemvZdxdVwrIX8M3ye0+WJS6N3CbpKWBfqilY7ed6pe3nbS8Crijt7FnKF9t+Drimk3av%0AKL9nlPNtb/dXALZvAJ7t5PjOnGN7dPm5sVZ+REm+NgNOarQmw/YE2y22WwYNGbac3UdERET0PUkY%0AVgFJb6ea1vIUyxKHju6jesPwnlSjDbOo1gHU75AvqW0vBda2/QqwM3A5cDBwQ9l/DXBAGYEYA9za%0AMSxgfu2CeZTt/cq+aSWOzYGrgR2pLtKnShpUuyt/eq29caX+fOD0Wh/NuJN9de3nvJRla2wativp%0Ac7XY3lJiGdPNfl4boP0nYCbVCElEREREkIRhpZM0HDgfONe2qZKBI8q+LanuYj9UFtU+DnwUuIfq%0Aov0kOr+rj6ShwDDbv6GarjQaoNzRvxf4PnBdg2k1DwHDJe1a2llH0nZl31TgE8DvymjGM8AHgDtt%0AL60lGX+zQNn2CyWGT5ZEZSpwcFlDsT7V1KlppfwQSetJ2oBqylRP3EH1PSFpP+ANpf9/r8X2JHA2%0A8OXyPSNpLUlf7G4nZYRnJ+CRHsYXERER0W/lKUkrx3plms86VOsRfg58t+w7DzhfUlvZd6Tt9rvo%0A04B9bC+WNI1qilCnCQOwAXB1WQch4Au1fZOBS4G9Ox5k+6WyuPgHkoZR/e2/RzXqsKCsp55aqt8B%0AvNV2l1N/bP9R0iTgc7bPkDSRKnEBuND2LABJk6mmVT3WjXPs6DRgkqTDgNuBPwJ/aRDL3LLQelK5%0A+DfVdK+uXCLpBWBdYKLtztZBMGrEMFrzHoGIiIgYIFTdBI/ovSStCyy1/UoZIflR+2Ns14SWlha3%0Atrauqe4jIiIiuk3SDNstK9JGRhiiL9gM+HV5bOxLLOc7HyIiIiKi55IwRK9n+3dUawsiIiIiYjXL%0AoueIiIiIiGgqCUNERERERDSVhCEiIiIiIppKwhAREREREU1l0XNED7U9sZCRJ3fn9Q7RzIK8xyIi%0AIqLPyAhDHyNpqaTZkuZJulbS65eznSmSuvVMXklHSjq3bB8n6ZNle+sSyyxJ75B0gqQHJF3Sgzje%0ALWl6aecBSacuz/k0aPfLte2RkuatjHYjIiIiBpokDH3PC7ZH294eeAb43Ors3Pb5tn9WPh4MXG17%0AJ9uPAJ8FPmD7iB40eTEwvryIbXvg1ysp1C93XSUiIiIiupKEoW+7GxgBoMrZZeShTdJh7ZUk/Usp%0AmyPpW/UGJK0l6WJJ3yif95c0s9S9pWOHkk6VdJKkDwAnAv+fvTuP0qOq8z/+/hCQLRBUlgNRjANh%0ACQQCNCgRkAhGR1RQYRABWZSMK4MMjDgyCC6DCooyyhIQwRVEUJAoixgIZIF01o6IoBB/CiogEghh%0ACZ3P74+6jyna5+klCel08nmd0ydVt27d+63qzjn1fe69T31Q0kRJFwH/Alwv6ROSNpR0maTpZQTi%0A4BbXsDnwZwDbnbbvqfVzhaSbJc2X9G5JXy7XcaOkdSQdIOkntdjeLOnaco3rl1GLxmjHIEmXSPp1%0AaXP9cs42pb0Zku6QtMMy/B4iIiIiVltZwzBASRoEHAB8qxS9GxgF7ApsCkyXNKmUHQK8zvYiSa+o%0ANbM28H1gnu0vSNoMuATYz/aDXeq+iO2flyRhoe1zS0xvBcbYfkzS/wK/sn18mTZ1t6Rf2n66S1Pn%0AAb+VdBtwI3CF7WfLsW2AMcAIquToPbb/qyQJBwHXAd+UtJntR4HjgG/b/pmkj5VRCyQNA4YDR9g+%0AQdKPgPcA3wPGAx+yfb+k1wEXAG9qcr/HAeMABm28WavbEhEREbHayQjDwLO+pNnA34BXALeU8n2A%0AH5ZP6f8K3A7sCRxI9RC9CMD247W2LqYkC2X/9cAk2w82qdtXY4HTSqy3AesBW3etZPuzQBtwM/A+%0AqqSh4Re2FwMdwKDasQ5gmG0D3wWOKknJ3sAvWsTzoO3ZZXsGMEzSYGA0cHWJ82Jgy2Yn2x5vu812%0A26ANhvTm+iMiIiJWCxlhGHiesT1K0hDgBqo1DOcDalFfgFscmwKMkfSV8ql+d3X7SlQjAr99UaH0%0AbWA34GHbbwMo6x8ulHQJ8KikV5bqz5XjSyQtLgkCwBKW/u1+G/gZ8Cxwte0XWsTzXG27E1ifKmF+%0AojESERERERH/LCMMA5TtBcCJwCmS1gEmAYdLGlSmFu0H3E31yf3xkjYA6DLN6FvAz6k+YV+batrP%0AGyW9tkndvroJ+LgklbZ2K3EfVxZtv62UH9SoQzVtqBN4ored2H4YeBg4Hbi8dmhxuS/dnfsk8KCk%0Aw0oskrRrb/uOiIiIWBNkhGEAsz1L0hzgvVTz8fcG5lCNEvyX7b8AN0oaBbRLep4qQfjvWhtfLaMV%0A3wWOpJqnf62ktYBHgDcvY3ifA74GzC0JwXzg7U3qHQ2cJ2kR8AJwpO3OpTlEr3wf2KyxYLoYX/qe%0ACXy6m3OPpBrdOB1YB7iS6h62NHLoENrzHoGIiIhYQ2jpLI+IgUnVOyJm2f5Wj5VXgLa2Nre3t6+M%0AriIiIiKWi6QZtnv17q1WMsIQA5qkGcDTwH/2dywRERERq6MkDDGg2d6jv2OIiIiIWJ1l0XNERERE%0ARLSUhCEiIiIiIlpKwhARERERES1lDUNEH3U8tIBhp03o7zAGtPn5WtqIiIgBIyMMqzhJlvSV2v4p%0Aks5czjZHSXrbcpw/TNK85Ymhm7Zvk9Tyq78kHSzpp7X9T0n6XW3/HZKuX4Z+D5E0ou8RR0RERKze%0AkjCs+p4D3i1p0xXY5ihgmROG3pI06CVodgrVC+oa9gaelLR52R8NTF6Gdg8BkjBEREREdJGEYdX3%0AAtVbiz/R9YCkzSRdI2l6+XlDKe+QtIkqf5P0/lL+XUljgc8Ch0uaLelwSa+Q9FNJcyVNk7RLqX+m%0ApMvKp/4PSDqx1v3akq4o5/xY0gblnPmSzpB0J3BYGc2YVur9RNLLS72m5bVrW6u0//l6ue1HgQWS%0Ati1FQ4FrqBIFyr9TShtjJU2VNFPS1ZIGl/IvSrqn9H2upNHAO4Fzyj3ZZll+URERERGroyQMA8M3%0AgSMlDelS/nXgPNt7Au8BLi3lk4E3ADsBDwD7lvLXUz1MnwFcZXuU7auAs6jelLwL8N/Ad2p97AC8%0ABdgL+IykdUr59sD4cs6TwEdq5zxrex/bV5a2PlnqdQCfKXValUO1tub7wH22T29yP6YAoyVtD9wP%0ATCv7awO7ANPLiMzpwIG2dwfagZMlvQJ4F7BT6fvztqcA1wOnlnvy+64dShonqV1Se+eiBU1CioiI%0AiFg9JWEYAGw/SfWAfWKXQwcC35A0m+qBd2NJGwF3APuVnwuBkZKGAo/bXtiki32A75a+fgW8spac%0ATLD9nO3HgEeALUr5H203pv58r7TRcBVAaWMT27eX8iuA/VqV186/GJhn+wstbslkqpGE0cBU4G7g%0AdcBuwG9tP0uVHI0AJpf7cwzwGqrk5lngUknvBha16ONFbI+33Wa7bdAGXfO2iIiIiNVXEoaB42vA%0AB4ANa2VrAXuXT8VH2R5q+ylgEtWowr7AbcCjwKFUiUQzalLm8u9ztbJOln6zll9c/UX7T3d/KT2a%0AAoyRtF43x/+RMJRrXg/Yn6XrFwTcUrs3I2x/wPYLVKMl11CtW7hxOWONiIiIWK0lYRggbD8O/Igq%0AaWi4GfhYY0fSqFL3j8CmwHDbDwB3AqewNGF4Ctio1s4k4MjSxv7AY2VUoztbS2osPj6i9NE15gXA%0A3yU1pkQdDdzeqrx26reAnwNXl2lGXd0DbEWVEM0qZbOBD1HWL1BNU3pDY62DpA0kbVfWMQyx/XPg%0AJKoF4PDP9yQiIiIiyHsYBpqvUEsQqKYofVPSXKrf5SSqh2aAu4DGtxTdAZzN0of6icBpZarO2cCZ%0AwLdLO4uopu/05DfAMZIuplpHcGGLescAF5VF0Q8Ax/VQDoDtr5apS9+VdKTtJbVjlnQX1YP/4lI8%0AFRhHSRhsPyrpWOCHktYtdU6nSgyuK6MXYuli8iuBS8rC7kObrWNoGDl0CO15j0BERESsIWR3nVkS%0AEd1pa2tze3t7f4cRERER0SNJM2y3fMdVb2RKUkREREREtJSEISIiIiIiWkrCEBERERERLSVhiIiI%0AiIiIlpIwRERERERES0kYIiIiIiKipbyHIaKPOh5awLDTJvR3GAPa/LzHIiIiYsDICMNykvRKSbPL%0Az18kPVTbf9kK7GekpNsk/VbS/ZL+u3bsg5JOL9s7Srq99P8bSRfW6nxtBcXyJkmvXwHtvEHSXbVY%0A/6eH+mtLeqJsb1tePIek10k6b3njiYiIiIh/lhGG5WT7b8AoAElnAgttn7si+yhvQ74OOMH2rZI2%0ABH4i6W+2L+5S/RvAl21PkCRg5xUZS/Em4DFgWm9PkLS27Re6FF8BHGJ7nqRBwPbLEoztu6jebB0R%0AERERK1hGGF5Ckn4maYakX0v6YClbW9ITks6RNFPSTeUT8tslPSDpbU2aOhq4zfatALafBj4OnFaO%0ALwIWlu0tgT+VerbdUWvnVaW/+yWdXYtzvKT2EucZtfI/STpT0ixJcyVtJ2kb4IPAqWVkYLSkLSRd%0AW9q4uzH6IOnzki6WdAvw7SbXtRnwlxJrp+17auedVIvjXkmv6uY+Hyjpp5IGSfqDpI1Luco93VTS%0AwWU0Y5akmyVtXuvrW7X7/9FW/URERESsiZIwvLSOsb0HsCdwsqSXl/IhwM22dweeB84EDgAOAz7b%0ApJ2dgBn1Atu/BV4paQPbP7DdmG70VWCSpJ9LOknSkNppuwKHArsAR0naqpSfVl4ZvivwZkkjauf8%0A1fZuwKXAybZ/X7bPsT3K9hTgfKpRjTbg38rxht2Ad9g+usl1fQ24vyQbJ0hat0mdXrPdCdwAHFyK%0ARgP32X4MmAS8vlzLtcB/1k7dDngz8Hrgs2W040UkjSsJUXvnogXLE2ZERETEgJKE4aX1CUlzgKnA%0Aq4BtSvkztm8p2x1UowcvlO1hTdoR4N50aPtSYATwY6okZGptLcUvbT9l+xngXmDrUn6EpJnATGDH%0Acn7DteXfGS1iAzgQuKisKfgp8HJJ65dj19l+tkWsn6FKpn4JvB9YESuJrwIOL9vvLftQXevNkjqA%0Ak6mSsIYbbD9v+xHgcaqRj66xjrfdZrtt0AZDuh6OiIiIWG0lYXiJSDoQ2I/qU+1dgbnAeuXw87Wq%0AS4DnatvN1pX8Gmjr0v52wN9sL+pa2fZDti+z/Q6q3/GO5dBztWqdwNqShgP/AbzJ9i7AjbU46+d0%0AtogNqoRmrzLiMMr20JKUADxdi/k7ZRrT9bVYf2f7Aqp1EXuVEZEXePHfZj2entwBjJD0SuCdwE9K%0A+TeB82yPBD7S4hp7us6IiIiINU4ShpfOEOBx289I2onqk/Rl9V1gjKQx8I9F0OcDX+5aUdJbJa1d%0AtrcCXg483E3bGwNPAU9K2hJ4Sy/ieQrYqLb/S+Afc/8ljWp2ku33l4TinaXeQWVhNlTTgp4rbc8H%0A9ih19gJe3YuYGn2YaoH414A5tp8oh4YAD5X+jultexERERFrunyS+tKZAIwrU5LuZTm+xcf205IO%0AAc6XdBEwCLgcuKhJ9X8Fvi7pWappTCfZfnTpc/k/mQncA8wDHgAm9yKk64CrJb2bKlH4KHChpOOo%0A/qYmUksgunEscJ6kRcBi4H22l0i6mmqNxSzg7hJXX1xFNQ3sqFrZmVSjDX8qbW7Zxzb/YeTQIbTn%0APQIRERGxhlD1gWxE9FZbW5vb29v7O4yIiIiIHkmaUb6YZpllSlJERERERLSUhCEiIiIiIlpKwhAR%0AERERES0lYYiIiIiIiJaSMEREREREREv5WtWIPup4aAHDTlsRL6Vec83P19JGREQMGBlhiF6R1Fne%0A0jxP0s8kbbIS+x4m6X3dHHumxHaPpIsk9envWtLCFRNpRERExOonCUP01jPlLc07A4/TuxezrSjD%0AgKYJQ/F726OAXYARwCG9aVSV/B+IiIiI6EYelmJZTAWGNnYknSppuqS5ks6qlf+PpHsl3SLph5JO%0AKeXbSLpR0gxJd0jaoZRfLul8SVMkPSDp0NLUF4F9yyjCJ1oFZfsFYAqwraTBkm6VNFNSh6SDSx/D%0AJP1G0gVUb7l+dS3eTSVNlZT5MhERERFF1jBEn0gaBBwAfKvsjwWGA3sBAq6XtB+wCHgPsBvV39lM%0AYEZpZjzwIdv3S3odcAHwpnJsS2AfYAfgeuDHwGnAKbbf3kNsG5TYzgCeBd5l+0lJmwLTJF1fqm4P%0AHGf7I+U8JG1R+jvd9i1N2h4HjAMYtPFmvbxbEREREQNfEoborfUlzaaaHjQDaDxUjy0/s8r+YKoE%0AYiPgOtvPAEj6Wfl3MDAauFpSo+11a/381PYS4J7yEN8b25TYXPr8haR1gP8tycsSqhGRRnt/sD2t%0Adv46wK3AR23f3qwD2+OpEh3W3XK4exlXRERExICXhCF66xnboyQNAW6gWsNwPtWowtm2L65X7mbq%0A0FrAE2XNQTPP1ZvpZWy/b9LekcBmwB62F0uaD6xXjj3dpe4LVEnQW4CmCUNERETEmiprGKJPbC8A%0ATgROKZ/i3wQcX0YOkDRU0ubAncA7JK1Xjh1Uzn8SeFDSYaW+JO3aQ7dPUY1Y9MUQ4JGSLIwBXtPd%0AZQHHAztIOq2P/URERESs1jLCEH1me5akOcB7bX9X0o7A1DLFaCFwlO3pZc3AHOAPQDuwoDRxJHCh%0ApNOppgNdWeq1Mhd4ofR5ue3zehHm94GfSWoHZgP39nBNnZLeW8550vYFreqOHDqE9rxHICIiItYQ%0AsjMdO14akgbbXlgWI08Cxtme2d9xLa+2tja3t7f3dxgRERERPZI0w3bb8rSREYZ4KY2XNIJq7cAV%0Aq0OyEBEREbGmScIQLxnb3b1sLSIiIiIGgCx6joiIiIiIlpIwRERERERES0kYIiIiIiKipSQMERER%0AERHRUhY9R/RRx0MLGHbahP4OY0Cbn/dYREREDBhr/AiDpE5JsyXNkTRT0ugV3P6Zkk5pUj5M0rwV%0A2dfykLSwl/UGS7pQ0u8lzZI0Q9IJKyG+pvdxBbS7Sv0eIiIiIlY1GWGAZ2yPApD0FuBs4I39G1LP%0AJA2y3dkPXV8KPAAMt71E0mbA8V0r9Ud8/XhPIiIiIlZba/wIQxcbA39v7Eg6VdJ0SXMlnVUrP0rS%0A3WVk4mJJg0r5W8soxRxJt9baHSHpNkkPSDqxVr62pCtK+z8ub0RG0gHl0/sOSZdJWreUz5d0hqQ7%0AgcMkjZI0rZz/E0kvL/Vuk9RWtjeVNL9sbyDpR6X+VZLuatQrx79QYp8maYuuN0fSNsBewOm2lwDY%0AftT2l8rx/SVNlPQDoKOHezVW0tRyv66WNLh2jWeV8g5JO9RC2FXSryTd3xjVaNHnyZLmlZ+TavE3%0ALa8d/5dy3/f85z+NiIiIiDVTEgZYvzzM3kv16fnnoHqgBYZTPSCPAvaQtJ+kHYHDgTeUkYlO4Mjy%0ASfslwHts7wocVutjB+Atpa3PSFqnlG8PjLe9C/Ak8BFJ6wGXA4fbHkk1CvThWlvP2t7H9pXAd4BP%0AlvM7gM/0cK0fAf5e6n8O2KN2bENgWol9EtBsmtFOwJxGstDCXsCnbY/o5l5tCpwOHGh7d6AdOLnW%0AxmOl/EKgPg1pF+AgYG/gDElbNelzD+A44HXA64ETJO3WqrzRsKTtgWuA42xP73pRksZJapfU3rlo%0AQTeXHxEREbF6yZSkF09J2hv4jqSdgbHlZ1apN5gqgdiF6kF7uiSA9YFHqB5CJ9l+EMD247U+Jth+%0ADnhO0iNA49P7P9qeXLa/B5wI3AI8aD+0eAQAACAASURBVPu+Un4F8FHga2X/qhLrEGAT27fX6l3d%0Aw7XuA3y9xDdP0tzaseeBG8r2DODNPbSFpE9TJUab2248vN/duAfAAbS+VyOAyaX8ZcDUWtPX1uJ4%0Ad638OtvPAM9ImkiVKDzRpc99gJ/YfrrEeC2wL6AW5dcDmwHXUSV7v252rbbHA+MB1t1yuHu6NxER%0AERGriyQMNbanlk+/N6N6wDzb9sX1OpI+Dlxh+1Ndyt8JtHqQfK623cnS+961vku/3Xm6h+MAL7B0%0A9Gi9epjdnLPYdiOeTqrpUoOoHtqherD+DtW0oLVsL7H9BeALevGC6Xp8ovm9egdwi+0jWsTSuF/1%0AewXN71ezPpvp7toXAH8E3gA0TRgiIiIi1lSZklRT5ssPAv4G3AQcX5tbP1TS5sCtwKFlG0mvkPQa%0Aqk/I3yjptY3yXnS5dRnVADgCuBO4FxgmadtSfjRwe9cTbS8A/i5p3yb15rN0utGhtdPuBP6txDcC%0AGNldcLY7bY8qP2fY/h3V9KHP19YirEfrh/FW92oa8IbGNZa1Fdt1F0txsKT1JL0S2B/4p6lDVNOp%0ADiltbgi8C7ijm3KoRlcOAd4v6X29iCMiIiJijZERhrKGoWwLOKZ8087NZQ7+1DJtZiFwlO17JJ1e%0Ajq8FLAY+anuapHHAtaX8EXqe1vMb4BhJFwP3AxfaflbSccDVktameii+qMX5xwAXqVos/QDVHH2A%0Ac4EfSToa+FWt/gXAFWUq0ixgLtWn633xQeAc4HeSHgeeAT7ZrGIP9+pY4IcqC7qp1jTc16ydmruB%0ACcDWwOdsP9w10bA9U9LlpS7ApbZnATQrlzSsnPe0pLcDt0h62vZ1rYIYOXQI7XmPQERERKwhtHQW%0ASqzuyqjAOiUp2YZqBGA728/3c2gDSltbm9vb2/s7jIiIiIgeSZphu63nmq1lhGHNsgEwsXxLk4AP%0AJ1mIiIiIiO4kYViD2H4KWK4MMyIiIiLWLFn0HBERERERLSVhiIiIiIiIlpIwRERERERES0kYIiIi%0AIiKipSx67ieSzgP+YPtrZf8m4I+2P1j2vwI8ZPurfWz3JGC87UUrKM75wFPAEuCvwPtt/6Wb+rcB%0Ap9hul7TQ9uAVEUc3/V0OvJHqfRJLqN7zMLUP558JLLR9bm/P6XhoAcNOm9DHSKNhft5hERERMaBk%0AhKH/TAFGA5SXmm0K7FQ7PhqYvAztnkT19akr0hjbu1K95fm/V3DbK8KptkcBpwEX9/ak8mK8iIiI%0AiOhGEob+M5mSMFAlCvOApyS9vLz9eEeqtzEj6VRJ0yXNlXRWKdtQ0gRJcyTNk3S4pBOBrajetTCx%0A1DtCUkep86VG55IWSvpCOX+apC16EfMkYNty/lhJUyXNlHS1pKYjCc36kPQOSXdJmiXpl7XyMyVd%0AIelmSfMlvVvSl0v8N5b3R/Q2vhPKPZsj6ZryNmwkXS7pq+X+fKl+cjnnF5LW78W9iIiIiFgjJGHo%0AJ7YfBl6QtDVV4jAVuAvYm+pdCXNtPy9pLDAc2AsYBewhaT/grcDDtne1vTNwo+3zgYepRgTGSNqK%0A6qH4TeXcPSUdUkLYEJhWRg4mASf0Iuy3Ax2SNgVOBw60vTvVyMPJTeq36uNO4PW2dwOuBP6rds42%0AwEHAwcD3gIm2RwLPlPLuvAPoKNvX2t6z9P0b4AO1etuV2P+zUSDpY+X8Q2w/07VhSeMktUtq71y0%0AoIcwIiIiIlYfmZLRvxqjDKOBrwJDy/YCqilLAGPLz6yyP5gqgbgDOLeMGtxg+44m7e8J3Gb7UQBJ%0A3wf2A34KPA/cUOrNAN7cTZwTJXUCc6kShX2AEcBkSQAvo0p4umrVx6uAqyRtWc59sHbOL2wvltQB%0ADAJuLOUdwLAW8Z0j6XTgUZYmBjtL+jywCdU9u6lW/2rbnbX9o4E/USULi5t1YHs8MB5g3S2Hu0Uc%0AEREREaudJAz9q7GOYSTVlKQ/Av8JPAlcVuoIONv2P83Nl7QH8DbgbEk32/5s1yrd9L3YduPBtxNY%0AW9Igqgd7gOttn1G2x9h+rNavgFtsH9HD9f1TH2X7/4Cv2r5e0v7AmbVzngOwvURS/fwltP57PdX2%0Aj7uUXU6VAMyRdCywf+3Y013qzqMagXkVL05eIiIiItZ4mZLUvyZTTfN53Han7cepPhHfm6Wf2N8E%0AHN9YIyBpqKTNy3SjRba/B5wL7F7qPwVsVLbvAt4oadOSDBwB3N4qmBLDqPJzRqt6wDTgDZIa6wU2%0AkLRdH657CPBQ2T6mD+f1xUbAn8u6hyN7qDsL+Hfg+nJfIyIiIqLICEP/6qD6dqQfdCkb3PhE3/bN%0AknYEppbpPwuBo6gW954jaQmwGPhwOX888AtJfy7rGD4FTKQabfi57euWN2jbj5ZP7X9YFmhDNVXp%0Avl42cSZwtaSHqJKP1y5vTE38D1XC9Aeqe7pRd5Vt3ynpFGCCpDfXR1S6Gjl0CO35atCIiIhYQ2jp%0AjI+I6I22tja3t7f3dxgRERERPZI0w3bb8rSRKUkREREREdFSEoaIiIiIiGgpCUNERERERLSUhCEi%0AIiIiIlpKwhARERERES0lYYiIiIiIiJbyHoaIPup4aAHDTpvQ32EMWPPzDouIiIgBJSMM8ZKTdJ6k%0Ak2r7N0m6tLb/FUknL0O7J0naoMWx2yS11faHSZpXttsknV+2j5X0jbJ9Znl5W0REREQUSRhiZZgC%0AjAaQtBbV2613qh0fDUxehnZPApomDN2x3W77xGXoLyIiImKNk4QhVobJlISBKlGYBzwl6eWS1gV2%0ABGYBSDpV0nRJcyWdVco2lDRB0hxJ8yQdLulEYCtgoqSJfQlG0v6SblhRFxcRERGxOssahnjJ2X5Y%0A0guStqZKHKYCQ4G9gQXAXNvPSxoLDAf2AgRcL2k/YDPgYdsHAUgaYntBmcY0xvZjLbr+vqRnyvbL%0AgCXLeg2SxgHjAAZtvNmyNhMREREx4GSEIVaWxihDI2GYWtufUuqMLT+zgJnADlQJRAdwoKQvSdrX%0A9oJe9nmk7VG2RwFvW57gbY+33Wa7bdAGQ5anqYiIiIgBJSMMsbI01jGMpJqS9EfgP4EngctKHQFn%0A276468mS9qB66D9b0s22P7tSoo6IiIhYw2WEIVaWycDbgcdtd9p+HNiEalrS1FLnJuB4SYMBJA2V%0AtLmkrYBFtr8HnAvsXuo/BWy0Mi8iIiIiYk2TEYZYWTqovh3pB13KBjfWINi+WdKOwFRJAAuBo4Bt%0AgXMkLQEWAx8u548HfiHpz7bHrJzLgJFDh9CedwlERETEGkK2+zuGiAGlra3N7e3t/R1GRERERI8k%0AzbDd1nPN1jIlKSIiIiIiWkrCEBERERERLSVhiIiIiIiIlpIwRERERERES0kYIiIiIiKipSQMERER%0AERHRUt7D0A1JC203XiL2NuDrwAG2/18f29kfOMX225cznjOBhbbPXZ46Tc6ZT/UStM5SNMn2id3U%0A359yPZLeCYyw/cVu6g8DRtv+Qas6fYj1YOA424eU/U8BH7C9bdl/B3CC7Xf2sd1DgPts39NT3Y6H%0AFjDstAl9Dz4AmJ93WERERAwoSRh6QdIBwP8BY/uaLAwgYxovUOsL29cD1/dQbRjwPl780rZlNYXq%0AhW0NewNPStrc9iPAaKq3SvfVIcANQI8JQ0RERMSaJFOSeiBpX+AS4CDbvy9lm0m6RtL08vOGUr6h%0ApMtK2azyaXjX9prWkbSTpLslzZY0V9LwUv5pSb+V9Etg+1o7J5Q25pRYNmjS1zaSbpQ0Q9Idknbo%0A47XvWWKZKukcSfOa1DlW0jfK9uWSzpc0RdIDkg4t1b4I7Fuu7ROS1pP0bUkd5R6MqbV1bYn5fklf%0A7tqf7UeBBZK2LUVDgWuoEgXKv1NKe2NL7DMlXS2pMVr0RUn3lGs7V9Jo4J1Ub5OeLWmbvtyniIiI%0AiNVZEoburQtcBxxi+95a+deB82zvCbwHuLSUfxr4VSkfQ/UAumGXNlvV+RDwddujgDbgT5L2AN4L%0A7Aa8G9iz1s61tve0vSvwG+ADTeIfD3zc9h7AKcAF3VzrxPKwPFvSJ0rZt4EP2d6bpdOVerIlsA/w%0AdqpEAeA04A7bo2yfB3wUwPZI4AjgCknrlbqjgMOBkcDhkl7dpI8pwGhJ2wP3A9PK/trALsB0SZsC%0ApwMH2t4daAdOlvQK4F3ATrZ3AT5vewrVKMmpJcbfd+1Q0jhJ7ZLaOxct6OWtiIiIiBj4MiWpe4up%0AHk4/APxHrfxAYISkxv7GkjYCxgLvlHRKKV8P2LpLm63qTAU+LelVVMnA/WV04ye2FwFIqk/92VnS%0A54FNgMHATfVOyqfpo4Gra3Gu2821vmhKkqRNgI3KwzRU04l6swbjp7aXAPdI2qJFnX2opnhh+15J%0AfwC2K8dutb2gxHAP8Brgj13On1yubRDVfbsbOIMqsfqt7WclHQiMACaX639Zqfsk8CxwqaQJVNOQ%0AemR7PGUq1LpbDndvzomIiIhYHSRh6N4S4N+AX0r6b9v/W8rXAva2/Uy9sqon0/fY/m2X8vqDc9M6%0AwG8k3QUcBNwk6YOlvNXD6eVUIx9zJB0L7N/l+FrAE2XEoh7LIGBG2b3e9hkt2leL8p4814s2umu7%0Afn4nzf9GpwAfp0oYLrH9VBmh2J+l6xcE3GL7iH/qXNoLOIBq9OZjwJu6iSciIiJijZYpST0on+6/%0AHThSUmPaz81UD5oASGo8lN8EfLwkDkjarUmTTetI+hfgAdvnU02P2QWYBLxL0vplBOMdtXY2Av4s%0AaR3gyCZxPwk8KOmw0r4k7Wq7s0y7GdVNsoDtvwNPSXp9KXpvq7q98FSJt2FSI2ZJ21GNsHRNoLpz%0AD7AVsC8wq5TNpprW1RgRmQa8obHWQdIGkrYrIy9DbP8cOIlqClSzGCMiIiKCjDD0iu3HJb0VmCTp%0AMeBE4JuS5lLdw0lUD6ufA74GzC0JwXz+eRpPqzqHA0dJWgz8Bfhs6fcqqofhPwB31Nr5H+CuUt5B%0A84fdI4ELJZ0OrANcCcxpcZkTJTXWKcy1/X6qqViXSHoauA1Y1sn7c4EXJM2hGhm5ALhIUgfwAnCs%0A7edqU6e6ZdtlNGaI7cWleCowjpIw2H60jLz8UFJjKtbpVInBdWVEQkBjvcaV5VpPBA5tto6hYeTQ%0AIbTnq0EjIiJiDSE707GjOUmDbS8s26cBW9r+jx5OW+21tbW5vb29v8OIiIiI6JGkGbbblqeNjDBE%0Adw5S9WK0talGMo7t33AiIiIiYmVLwhAt2b4KuKq/44iIiIiI/pNFzxERERER0VIShoiIiIiIaCkJ%0AQ0REREREtJSEISIiIiIiWsqi54g+6nhoAcNOm9DfYQxI8/P+ioiIiAEnIwzR7ySdJ+mk2v5Nki6t%0A7X9F0sl9bPMkSRusyDgjIiIi1kRJGGJVMAUYDSBpLWBTYKfa8dHA5D62eRKQhCEiIiJiOSVhiFXB%0AZErCQJUozAOekvRySesCOwKzJJ0qabqkuZLOApC0oaQJkuZImifpcEknAlsBEyVNLPWOkNRR6nyp%0A0bGkhZK+UM6fJmmLlXnhEREREau6JAzR72w/DLwgaWuqxGEqcBewN9AGzAX2B4YDewGjgD0k7Qe8%0AFXjY9q62dwZutH0+8DAwxvYYSVsBXwLeVM7dU9IhpfsNgWm2dwUmASc0i1HSOEntkto7Fy1Y8Tch%0AIiIiYhWVhCFWFY1RhkbCMLW2PwUYW35mATOBHagSiA7gQElfkrSv7WZP83sCt9l+1PYLwPeB/cqx%0A54EbyvYMYFiz4GyPt91mu23QBkOW91ojIiIiBowkDLGqaKxjGEk1JWka1QhDY/2CgLNtjyo/29r+%0Alu37gD2oEoezJZ3RpG110+9i2y7bneSbwyIiIiJeJAlDrComA28HHrfdaftxYBOqpGEqcBNwvKTB%0AAJKGStq8TDdaZPt7wLnA7qW9p4CNyvZdwBslbSppEHAEcPvKurCIiIiIgSyfpsaqooPq25F+0KVs%0AsO3HgJsl7QhMlQSwEDgK2BY4R9ISYDHw4XLueOAXkv5c1jF8CphINdrwc9vXLWugI4cOoT3vE4iI%0AiIg1hJbOxoiI3mhra3N7e3t/hxERERHRI0kzbLctTxuZkhQRERERES0lYYiIiIiIiJaSMERERERE%0AREtJGCIiIiIioqUkDBERERER0VIShoiIiIiIaCnvYYh+IamT6j0LonrD8sdsT1kB7Q4DbrC98/LU%0A6U7HQwsYdtqEZTl1jTc/76+IiIgYcJIwRH95xvYoAElvAc4G3ti/IUVEREREV5mSFKuCjYG/N3Yk%0AnSppuqS5ks4qZcMk/UbSJZJ+LelmSeuXY3tImiNpKvDRWjvDJN0haWb5Gd21Y0mDJJ1T6+/fX/rL%0AjYiIiBg4kjBEf1lf0mxJ9wKXAp8DkDQWGA7sBYwC9pC0XzlnOPBN2zsBTwDvKeXfBk60vXeXPh4B%0A3mx7d+Bw4PwmcXwAWGB7T2BP4ARJr11RFxkREREx0GVKUvSX+pSkvYHvSNoZGFt+ZpV6g6kShf8H%0APGh7dimfAQyTNATYxPbtpfy7wL+W7XWAb0gaRbVOYrsmcYwFdpF0aNkfUvp7sF5J0jhgHMCgjTdb%0A5ouOiIiIGGiSMES/sz1V0qbAZlSLoM+2fXG9Tlmo/FytqBNYv9R3i6Y/AfwV2JVqNO3ZJnUEfNz2%0ATT3EOB4YD7DulsNb9RcRERGx2smUpOh3knYABgF/A24Cjpc0uBwbKmnzVufafgJYIGmfUnRk7fAQ%0A4M+2lwBHlz66ugn4sKR1Sn/bSdpwea8pIiIiYnWREYboL+tLakwvEnCM7U7gZkk7AlMlASwEjqIa%0AUWjlOOAySYuoEoCGC4BrJB0GTASebnLupcAwYKaqDh8FDuku8JFDh9CerweNiIiINYTszK6I6Iu2%0Atja3t7f3dxgRERERPZI0w3bb8rSRKUkREREREdFSEoaIiIiIiGgpCUNERERERLSUhCEiIiIiIlpK%0AwhARERERES0lYYiIiIiIiJbyHoaIPup4aAHDTpvQ32EMSPPz/oqIiIgBZ0CMMEh6paTZ5ecvkh4q%0A209IuqfFOZ+VdGA3bR4iaURt/3JJh/YQx7GStlr2K+mbEtOD5VrvlfSZldX3itbq/jYrl7SwF+1N%0A6UWd+ZI2bVK+v6TRPZ0fEREREQMkYbD9N9ujbI8CLgLOK9ujgCUtzjnD9i+7afYQYEQ3x5s5Flhp%0ACUNxau1aj5H02pXc/yrJ9vI88O8PJGGIiIiI6IUBkTD0YJCkSyT9WtLNktaHF39yLemLku6RNFfS%0AueXT5XcC55RP77epNyhpD0m3S5oh6SZJW5a22oDvl3PWl3SApFmSOiRdJmldSXtJura0c7CkZyS9%0ATNJ6kh4o5bdJ+pKkuyXdJ2nfXlzneuXfp1vFWMpPkDRd0hxJ10jaoOv9KPsLy7/7l3Z+VGL5oqQj%0AS2wdjXsj6TWSbi338FZJW9faPV/SFEkP1O65JH2j3PcJwOZ9/s1W7ZxarmeupLOaxL+WpAvK7/8G%0AST/vMmLxcUkzy7XsIGkY8CHgE+X3uK+kwyTNK/ds0rLEGREREbG6Wh0ShuHAN23vBDwBvKd+UNIr%0AgHcBO9neBfi87SnA9ZRP723/vlZ/HeD/gENt7wFcBnzB9o+BduDI8om/gcuBw22PpFoP8mFgJrBb%0AaW5fYB6wJ/A64K5aaGvb3gs4CehuqtE5kmYDfwKutP1IqxhL/Wtt72l7V+A3wAd6voXsCvwHMBI4%0AGtiuxHYp8PFS5xvAd8o9/D5wfu38LYF9gLcDXyxl7wK2L22eQPef6DcSt9nlWgGQNJbq97sX1QjL%0AHpL263Luu4FhpZ8PAnt3Of6Y7d2BC4FTbM+nNkpl+w7gDOAt5Z69s1mAksZJapfU3rloQTeXEhER%0AEbF6WR0WPT9ou/GQOYPq4bHuSeBZ4NLySfcNPbS3PbAzcIskgEHAn1vUe9D2fWX/CuCjtr8m6XeS%0AdqR60P0qsF9p547a+dd2E3PdqbZ/LGkwcGsZHXmymxh3lvR5YBNgMHBTD9cLMN32nwEk/R64uZR3%0AAGPK9t5UD+cA3wW+XDv/p7aXAPdI2qKU7Qf80HYn8LCkX/V0jY0dLV3DMLb8zCr7g6kSiPoowD7A%0A1aX/v0ia2KXt+n1+N81NBi6X9KNa/RexPR4YD7DulsPdzbVERERErFZWh4Thudp2J7B+/aDtFyTt%0ABRwAvBf4GPCmbtoT8GvbXT+pblavlTuAfwUWA7+kGokYBJzSJO5Oyu9B0repRicetv22LtexUNJt%0AVA/Iv+gmxsuBQ2zPkXQs1Xx9gBcoI0qqsoyXNYkFqjUhz9W2W/2N1B+a6+erRZ1lIeBs2xf3UKc7%0A/3Sfu7L9IUmvAw4CZksaZftvfY42IiIiYjW0OkxJ6lb5ZH6I7Z9TTf8ZVQ49BWzU5JTfAptJ2ruc%0Av46knZqccy8wTNK2Zf9o4PayPan0NdX2o8ArgR2AX3cXq+3jyjSZt3U9JmltqmlNv+8hxo2AP5dp%0AS0fWmpgP7FG2DwbW6S6WJqZQJVyUdu/sof4k4L2SBpX1FWN6qN/MTcDx5XeIpKGSuq6FuBN4T1nL%0AsAVLE6TuvOh3L2kb23fZPgN4DHj1MsQaERERsVpaHUYYerIRcJ2k9ag+jf5EKb8SuETSicA/Fsna%0Afr4smj1f0hCqe/Q1qof9y4GLJD1DNUXnOODq8jA/nWpuPFRrFbZg6dSZucAjtpflE/dzJJ1ONSJw%0AK9UaBXcT4/+U/v9ANaWo8WB8SbkPd5d2nu5jHCcCl0k6FXiU6tq78xOqkZwO4D6WJlO9ZvvmMrVr%0Aapl6tRA4CnikVu0aqtGjeaWfu4CeFhn8DPixpIOp1mh8QtJwqr+PW4E53Z08cugQ2vM+gYiIiFhD%0AaNmeYSNWHZIGlylbrwTuBt5g+y8vVX9tbW1ub29/qZqPiIiIWGEkzbDdtjxtrAkjDLH6u0HSJlSj%0AMJ97KZOFiIiIiDVNEoYY8Gzv398xRERERKyuVvtFzxERERERseySMEREREREREtJGCIiIiIioqUk%0ADBERERER0VIWPa8iJH0aeB/VG4mXAP9u+67lbHMYcIPtnZc7wBVA0kLbg7s5PozqRWxb215SK58N%0AjAN2BxbZ/o6ky6mu7cflDdin2F4p33Xa8dAChp02YWV0tVqZn3dXREREDEhJGFYB5Y3Nbwd2t/2c%0ApE2pviJ0edoctALiGmS7c3nb6S3b8yX9EdiX8qI3STsAG9m+m+odCxERERGxEmVK0qphS+Ax288B%0A2H7M9sMAkvaUNEXSHEl3S9pI0jBJd0iaWX5Gl7r7S5oo6QdUb1gGWFvSFZLmSvqxpA1K3QMkzZLU%0AIekySeuW8vmSzpB0J3CYpFGSppXzfyLp5aXebZLayvamkuaX7Q0k/ajUv0rSXY165fgXyrVMk7RF%0Ak3vxQ+C9tf33ljIknSnplO5upKQLJbVL+rWks2rlb5N0r6Q7JZ0v6YZSvmG5/unlfhzci99XRERE%0AxBojCcOq4Wbg1ZLuk3SBpDcCSHoZcBXwH7Z3BQ4EngEeAd5se3fgcOD8Wlt7AZ+2PaLsbw+Mt70L%0A8CTwEUnrAZcDh9seSTXS9OFaG8/a3sf2lcB3gE+W8zuAz/RwLR8B/l7qfw7Yo3ZsQ2BauZZJwAlN%0Azv8RcIikxujX4cCVPfRZ9+nyNsNdgDdK2qVc78XAv9reB9isXh/4le09gTHAOZI27EN/EREREau1%0AJAyrANsLqR6sxwGPAldJOpbqYf/PtqeXek/afgFYB7hEUgdwNTCi1tzdth+s7f/R9uSy/T1gn9Lu%0Ag7bvK+VXAPvVzrkKQNIQYBPbt7eo18w+lAd82/OAubVjzwM3lO0ZwLAm9+IvwK+BAySNAhaXdnrr%0A3yTNBGYBO1Hdmx2AB2r35Ye1+mOB08o6iduA9YCtuzYqaVwZuWjvXLSgD+FEREREDGxZw7CKKGsF%0AbgNuK4nAMcBMwE2qfwL4K7ArVdL3bO3Y012bbrKvHsLp2kYzL7A04VyvVt5d24ttN+LppPXfX2Na%0A0l958cN9tyS9FjgF2NP238vC6PV6iEnAe2z/tru2bY8HxgOsu+XwZr+TiIiIiNVSRhhWAZK2lzS8%0AVjQK+ANwL7CVpD1LvY3KVJ0hVCMPS4Cjge4WOG9dFlUDHEH1LUT3AsMkbVvKj6YsMq6zvQD4u6R9%0Am9Sbz9LpRofWTrsT+LcS7whgZDextXIN8Db6Ph1pY6pkZ0FZH/Gvpfxe4F/KtzBR2m24Cfi4JJWY%0Ad1uGeCMiIiJWWxlhWDUMBv5P0iZUn9z/Dhhn+3lJh5dj61OtXzgQuAC4RtJhwES6HxH4DXCMpIuB%0A+4ELbT8r6Tjg6pKATAcuanH+McBFZbH0A8Bxpfxc4EeSjgZ+Vat/AXCFpLlU04LmAn2aw2P7CUnT%0AgC26TK/q6bw5kmZRTWl6AJhcyp+R9BHgRkmP8eJvW/oc8DVgbkka5lN9Y1VEREREAFo6QyRi+ZWv%0Ac12nJCXbALcC29l+vp/jGmx7YUkKvgncb/u8ZWmrra3N7e0r5ZUPEREREctF0ozyhTDLLCMMsaJt%0AAEyUtA7V+oAP93eyUJwg6Riq91vMovrWpIiIiIjoQRKGWKFsPwUsVxb7UiijCcs0ohARERGxJsui%0A54iIiIiIaCkJQ0REREREtJSEISIiIiIiWkrCEBERERERLWXRc0QfdTy0gGGnTejvMAac+V88qL9D%0AiIiIiGWQEYaVRNJ5kk6q7d8k6dLa/lckndzHNk8qL1Tryzltks7vyznL01+LdjolzZY0R9JMSaOX%0At82IiIiIeGkkYVh5pgCjASStBWwK7FQ7PpryZuI+OInqvQe9Zrvd9ol97GeZ+ysvcuvqGdujbO8K%0AfAo4u5fnRURERMRKloRh5ZlMSRioEoV5wFOSXi5pXWBHYJakUyVNlzRX0lkAkjaUNKF8Ij9P0uGS%0ATgS2onpJ2sRSb6GkL0maIemXfKWKlgAAIABJREFUkvaSdJukByS9s9TZX9INZftMSZfV6pzYx/7G%0ASppaRgmuljS4lM+XdIakO4HDergvGwN/r8U2UdIPgI5S9tNyPb+WNK5xUrnWL5QYp0naopQfVmKe%0AI2lSKVtP0rcldUiaJWlMKT9W0rWSbpR0v6QvL9uvNiIiImL1lTUMK4nthyW9IGlrqsRhKjAU2BtY%0AAMwF9geGA3tRvSX5ekn7AZsBD9s+CEDSENsLyhSmMbYfK91sCNxm+5OSfgJ8HngzMAK4Ari+SWg7%0AAGOAjYDfSroQeGtP/UnaFDgdOND205I+CZwMfLa0+6ztfVrcjvUlzQbWA7YE3lQ7thews+0Hy/7x%0Ath+XtD4wXdI1tv9WrnWa7U+XB/0TyvWeAbzF9kOSNiltfLT8DkZK2gG4WdJ25dgoYDfguXL9/2f7%0Aj10DLsnKOIBBG2/W4rIiIiIiVj8ZYVi5GqMMjYRham1/CjC2/MwCZlI9zA+n+rT9wDJ6sK/tBS3a%0Afx64sWx3ALfbXly2h7U4Z4Lt50rS8QiwRS/7ez1VIjK5PPwfA7ymdvyqbu5DY0rSDlTJyXckqRy7%0Au5YsAJwoaQ4wDXg11f1oXOsNZXtG7fomA5dLOgFoTGvaB/gugO17gT8AjYThVtsLbD8L3NPlGv7B%0A9njbbbbbBm0wpJtLi4iIiFi9JGFYuRrrGEZSTUmaRjXC0Fi/IODs8jA9yva2tr9l+z5gD6oH+bMl%0AndGi/cW2XbaXUH1qju0ltB5Neq623Qms3cv+BNxSi3WE7Q/Ujj8NIOnVZYHzbEkf6tqI7alU6zk2%0Aq59Xzt0fOBDYu6x3mEU1KtH1Wjsb12f7Q1QjH68GZkv/n717j7KjqtM+/n0ISBICYbgO5EWiEu6B%0AQBrkLhmR8cIot9eA8R2iaMZZKiKDTlRGER1FQVFQwIAYQUFEBIEgBJEQIAFyAiFNuI4QRrkIiARC%0AIIbO8/5Ru+Fw7NOXpKHT6eezVlZX7dq1969Od9aqX+29T2nDEmszf3f9ndSNiIiIGHCSMLyxbgEO%0AAp6x3Wb7GWB9qqRhNnAt8NG6tQAjJG0iaXNgie2fAacCu5b2nqeaStSrutnfrcDekrYq5wytm+bz%0ACtt/rEsqzu6gr22pRgL+0kEow4G/2l5S6u3RjdjfZvs2218GnqZKHGYCE8rxrYE3A/d31VZERERE%0A5GnqG62V6mn6hQ1lw8qUoOmStgNmlxk6i4EPA1sBp0haDiwD/r2cOwX4raTHbY/rxThHd6c/SROB%0Ai8qibaie7D/Qjfbb1zBA9fT/KNttr85KesU1wCckzae6wb+1G22fImlUafd64C7gPuBsSa3Ay8BE%0A20s76K9bRo8YTi3vFIiIiIgBQq/O6oiI7mhpaXGtVuvrMCIiIiK6JGmu7ZaVaSNTkiIiIiIioqkk%0ADBERERER0VQShoiIiIiIaCoJQ0RERERENJWEISIiIiIimkrCEBERERERTeU9DK8DSW1U71cQ1duD%0AP2V7Vi+0OxK4yvaODeUTgRbbn1rZPnqDpI2Bx6iu+0evc1+LbQ97Pfto1ProIkZOnvZGdrlaWJh3%0AV0RERPRLGWF4fbxY3my8M/AF4JuNFSQNeuPDesP8X6qXrB3Z14F0RlIS5oiIiIguJGF4/a0H/BVA%0A0v6SbpB0IdUIBJKOk3R3+Xds+0nNyuuOv1XSnZJ2K0WbS7pG0oOSvl1X7yxJNUkLJH21lL1H0i/r%0A6uwv6cqyfaCk2ZLukHSJpGGlfKGkr5byVknbdnLNRwL/AfwfSSPq+lks6VuS5kr6naTdJc2Q9JCk%0A95c6gySdImmOpPmS/q2UbyZppqR55TPZt67d75S4ri+jG5R2W8r2RpIWlu2J5bqupHqz9gWSPlDX%0A1s/bY4mIiIiIJAyvlyHlxvY+4Fzga3XHdge+ZHt7SWOBjwBvB/YAPi5pl2bl7Q1I2ga4FPiI7Tml%0AeAwwHhgNjJe0RSn/Unm7307AOyTtBFwH7CFpnVJnPHCxpI2AE4ADbO8K1IDj6mJ/upSfBRzf0YWX%0Afv/R9u3AL0vb7dYBZtgeCzwPfB14F3AIcFKpczSwyPZuwG7l2t8CfAi41vYYYGdgXl2bd5S4bgS+%0A0lFcDfYEjrL9T1S/n4+U2IcDewFXd6ONiIiIiAEhCcPro31K0rbAu4HzJakcu932w2V7H+Ay2y/Y%0AXgz8Gti3k3KAjYHfAB+23X7TDHC97UW2XwLuAbYs5R+UdAdwJ7ADsL3tl4FrgH8p03LeV9rcA9ge%0AuEXSPOCounYocQDMBUY2ufYjqBIFgF/w2mlJfyv9QjXCcqPtZWW7vb0DgX8t/d8GbAiMAuYAH5F0%0AIjDa9vOl/nLg4rL9s/LZdeU6288A2L4R2ErSJiXWS8vn8xqSJpWRmlrbkkXd6CIiIiJi9ZA53K8z%0A27PLk/uNS9ELdYfVwSmdlQMsAv4I7A0sqCtfWrfdBqxZnswfD+xm+6+SpgKDS52LgU8CzwBzbD9f%0AkprrbDdbe9DeRxvlb0fStcCmQM32x6huujeVNKHU3VzSKNsPAstsu5Qvb2/P9vK69QQCPm372r/7%0AUKT9qJKbCySdYvv8DmJsb/9lXk2IBzfUeaFh/wJgAlWy89GOLtz2FGAKwNqbjXJHdSIiIiJWRxlh%0AeJ2Vuf6DgL90cHgmcLCkoWV60CHATZ2UQ/WU/mCqp/Af6qL79ahujhdJ2hR4T92xGcCuwMd59Qn9%0ArcDekrYqsQ+VtHVnHdj+5zKa8rEyVWod2yNsj7Q9kmrB9xFdxFnvWuDfJa1VYtha0jqStgSetH0O%0A8OMSO1R/w4eX7Q8BN5fthcDYst1+vJmpwLHlehZ0XjUiIiJiYMkIw+tjSJlSA9UT86Nst706K6li%0A+47y1P/2UnSu7TsBOipX9bWq2H5B0kHAdZIan5bXt3+XpDupRiIeAm6pO9Ym6SpgItXUI2w/peor%0AWi+StHapegLwQDev+0jgsoayS6mmJn3t76t36Fyq6Ul3lBGPp6gSpP2Bz0laBiwG/rXUfwHYQdJc%0AqtGX9jUTpwK/lPT/gN931qHtP0u6F7i8mzFGREREDBh6dYZIxMAkaSjVOopdbXe5QKGlpcW1Wu31%0ADywiIiJiJUmaW74AZ4VlSlIMaJIOAO4DzuhOshAREREx0GRKUgxotn8HvLmv44iIiIhYVWWEISIi%0AIiIimkrCEBERERERTSVhiIiIiIiIppIwREREREREU1n0HNFDrY8uYuTkaX0dRr+z8OT39XUIERER%0AsQIywvAGk2RJ36nbP17SiT1sY39Je9XtT5XU1duMkfQlSQskzZc0T9LbS/mx5V0EXZ1/oqTjexJr%0Ab5L0kRL3PEl/k9Ratk/uq5giIiIiVncZYXjjLQUOlfRN20/39GRJa1K99XgxMKsH5+0JHET1crKl%0AkjYC3lQOHwv8DFjS03jeSLZ/AvwEQNJCYNyKfIYRERER0X0ZYXjjvQxMAT7beEDSlpKuLyMA10t6%0AcymfKum7km4ALgY+AXy2PF3ft5y+n6RZkh5qMtqwGfC07aUAtp+2/ZikY4DNgRtK+90i6eOS5ki6%0AS9Kl7SMUJdazJN1QYnmHpPMk3Stpat35B0qaLekOSZdIGlbKT5Z0T/kMTu1BPBtJuqKcN0vSjqX8%0AHknrSlpD0rOSPlTKLyojNR+T9CtJ10p6UNI3u9tnRERExECQhKFv/BCYIGl4Q/kPgPNt7wT8HDi9%0A7tjWwAG2DwPOBk6zPcb2TeX4ZsA+VKMIHU3RmQ5sIekBSWdKegeA7dOBx6ie1o/rwTX82vZutncG%0A7gWOrjv2D8A/USVFVwKnATsAoyWNKaMbJ5Tr2RWoAcdJ2gA4BNihfAZf70E8XwNuK+edCEwt5bOA%0AvYCdgAeB9gRrd+C2sr0zcHip82FJmzc2LmmSpJqkWtuSvBA6IiIiBo4kDH3A9nPA+cAxDYf2BC4s%0A2xdQJQDtLrHd1kmzl9tebvseYNMO+lwMjAUmAU8BF0uauGJXAMCOkm6S1ApMoEoI2l1p20Ar8Gfb%0ArbaXAwuAkcAewPbALZLmAUcBWwLPAS8B50o6lJ5NkdqH6jPD9nRgc0nrADcB+5V/PwDGSBpZ4nqx%0AnPs728+X/fvo4M3PtqfYbrHdMmhoY54XERERsfpKwtB3vkf1VH6dTuq4bvuFLtpbWretDhuz22zP%0AsP0V4FPAYd0JtImpwKdsjwa+CgzuIJblDXEtp1o3I+C6MkIyxvb2to+2/TLVk/9LgYOBa3oQT+M1%0At+/fRDWqsC9wA/BsaXtmB/ECtJG1PRERERGvSMLQR2w/A/yS107lmQUcUbYnADc3Of15YN2e9Cdp%0AG0mj6orGAI+saHul/uOS1iqx9sStwN6StiqxDZW0dVnHMNz21VQLscf0oM2Z7XFIOgD4k+0XbD9E%0AtUZjS9v/S/WZ/gdVIhERERERXciT1L71Haon/e2OAc6T9DmqaUMfaXLelcCvJH0A+HQ3+xoGnCFp%0AfaqF1/9DNT0JqkXYv5X0uO1xks4FzrZda2hjTV59Gv9fVGsAHqGaetTthMP2U2U61EWS1i7FJ1Al%0ALr+RNJhqhODvFoZ34svATyTNp/oGqfrPbg6wrGzfBJwE3NKDtl9j9Ijh1PJOgYiIiBggVE01j+ia%0ApMuAc8oIwIDV0tLiWq0xl4qIiIhY9Uiaa7tlZdrIlKTolrK4eTnVty1FRERExACRKUnRLWVxc0RE%0AREQMMBlhiIiIiIiIppIwREREREREU0kYIiIiIiKiqSQMERERERHRVBY9R/RQ66OLGDl5Wl+H0e8s%0AzLsrIiIi+qWMMESXJFnSBXX7a0p6StJVvdjH1eWlcr1G0qwm5VMlHd6bfUVERESsrpIwRHe8AOwo%0AaUjZfxfwaE8akNTpaJbt99p+dgXja9bmXr3ZXkRERMRAlIQhuuu3QPuckiOBi9oPSNpA0uWS5ku6%0AVdJOpfxESVMkTQfOlzRR0q8lXSPpQUnfrmtjoaSNJI2UdK+kcyQtkDS9PVGRtFvpY7akUyTdXcp3%0AkHS7pHnl+KhSvrj8lKQfSLpH0jRgk7p+x0q6UdJcSddK2ux1/RQjIiIi+pkkDNFdvwCOkDQY2Am4%0Are7YV4E7be8EfBE4v+7YWOADtj9U9scA44HRwHhJW3TQ1yjgh7Z3AJ4FDivlPwE+YXtPoK2u/ieA%0A79seA7QAf2po7xBgm9Lnx4G9ACStBZwBHG57LHAe8N8dXbykSZJqkmptSxZ1VCUiIiJitZRFz9Et%0AtudLGkk1unB1w+F9KDf1tn8vaUNJw8uxK2y/WFf3etuLACTdA2wJ/LGhvYdtzyvbc4GRZX3Durbb%0A1yVcCBxUtmcDX5L0f4Bf236wob39gItstwGPSfp9Kd8G2BG4ThLAIODxJtc/BZgCsPZmo9xRnYiI%0AiIjVURKG6IkrgFOB/YEN68rVQd32m+oXGsqX1m230fHfYGOdIU36qDqyL5R0G9WUqWslfcz27xur%0AdXCqgAVlxCIiIiIiOpApSdET5wEn2W5tKJ8JTACQtD/wtO3nerNj238Fnpe0Ryk6ov2YpLcCD9k+%0AnSqp2amD+I6QNKisURhXyu8HNpa0Z2lnLUk79GbcEREREf1dRhii22z/Cfh+B4dOBH4iaT6wBDjq%0AdQrhaOAcSS8AM4D2xQTjgQ9LWgY8AZzUcN5lwD8BrcADwI0Atv9Wvl719DKFak3ge8CCzoIYPWI4%0AtbxTICIiIgYI2ZmOHf2DpGG227/5aDKwme3PvNFxtLS0uFarvdHdRkRERPSYpLm2W1amjYwwRH/y%0APklfoPq7fQSY2LfhRERERKz+kjBEv2H7YuDivo4jIiIiYiDJoueIiIiIiGgqCUNERERERDSVhCEi%0AIiIiIprKGoaIHmp9dBEjJ0/r6zD6nYX5KtqIiIh+KSMM/ZikNknz6v5NLuUzJK3U12c16e9gSfMl%0A3SepVdLBdcemlncaNJ6zv6SrmpQvknRnae/UXoxzoaSNVrZORERERGSEob970faYN6IjSTsDpwLv%0Asv2wpLcA10l6yPb8FWz2JtsHSRoC3CnpMtu39FrQEREREbHSMsKwmpO0WNK3JM2V9DtJu5cRiIck%0Avb/U2UHS7WWUYr6kUR00dTzwDdsPA5Sf3wQ+10Gf7y6jBjcDh3YVo+0XgXnAiHL+OpLOkzSnjEB8%0AoJQfJ+m8sj1a0t2ShkraUNL0UvdHgOpiubxc+wJJk5p8Rh+uu/4fSRrUVcwRERERA0UShv5tSMOU%0ApPEd1FkHmGF7LPA88HXgXcAhwEmlzieA75fRihbgTx20swMwt6GsVspfIWkwcA7wL8C+wD92dRGS%0A/gEYBcwsRV8Cfm97N2AccIqkdYDvAVtJOgT4CfBvtpcAXwFutr0LcAXw5rrmP1quvQU4RtKGDX1v%0AB4wH9i7X3wZM6CDGSZJqkmptSxZ1dUkRERERq41MSerfujMl6W/ANWW7FVhqe5mkVmBkKZ8NfEnS%0A/wF+bfvBDtoR4G6UbQs83N6GpJ8BHT7ZB/aVNB/YBjjZ9hOl/EDg/ZKOL/uDgTfbvlfSRGA+8KO6%0A6Uv7UUYybE+T9Ne6Po4pCQbAFlSJyV/qjr8TGAvMkQQwBHiyMVDbU4ApAGtvNqrxmiMiIiJWW0kY%0AVn/LbLff4C4HlgLYXi5pzbJ9oaTbgPcB10r6GLAd8PFy3nuBBVRP6evXK+wK3NNBn929oW5fw7A1%0AcHNZwzCPKhE5zPb9HZwzClgMbN5Vn5L2Bw4A9rS9RNIMquTjNdWAn9r+QjdjjoiIiBhQMiUpkPRW%0A4CHbp1NN6dnJ9g9tjyn/HqNa8PwFSSPLOSOBLwLfaWjuPuAtkt5W9o/sqn/bD1Cth/jPUnQt8GmV%0AR/6Sdik/hwPfpxpR2LDuW5lmUqYRSXoP8A+lfDjw15IsbAvs0UH31wOHS9qknL+BpC27ijkiIiJi%0AoMgIQ/82RNK8uv1rbE9egXbGAx+WtAx4glfXNrzC9jxJ/wlcKWktYBnw+TIiUF/vpbK4eJqkp4Gb%0AgR27EcPZwPHl25e+RrVeYX5JGhYCBwGnAWfafkDS0cANkmYCXwUuknQHcCPwv6XNa4BPlGlP9wO3%0AdnBd90g6AZguaY1yXZ8EHmkW6OgRw6nlnQIRERExQOjV2SoR0R0tLS2u1Wp9HUZERERElyTNtb1S%0A7+fKlKSIiIiIiGgqCUNERERERDSVhCEiIiIiIppKwhAREREREU0lYYiIiIiIiKaSMERERERERFN5%0AD0NED7U+uoiRk6f1dRj9ysK8tyIiIqLfyghDrNIktUmaJ+luSVdKWn8F2zlY0vZ1+ydJOqD3Io2I%0AiIhYPSVhiFXdi7bH2N4ReIbqLcwr4mDglYTB9pdt/643AoyIiIhYnSVhiP5kNjACQNL+kq5qPyDp%0AB5Imlu2TJd0jab6kUyXtBbwfOKWMVrxN0lRJh5f6u0maJekuSbdLWveNv7SIiIiIVVPWMES/IGkQ%0A8E7gx13U2wA4BNjWtiWtb/tZSVcAV9n+VanXXv9NwMXAeNtzJK0HvNhBu5OASQCD1tu49y4sIiIi%0AYhWXEYZY1Q2RNA/4C7ABcF0X9Z8DXgLOlXQosKSL+tsAj9ueA2D7OdsvN1ayPcV2i+2WQUOH9/gi%0AIiIiIvqrJAyxqnvR9hhgS+BNvLqG4WVe+/c7GKDc7O8OXEq1buGaLtoX4N4MOCIiImJ1koQh+gXb%0Ai4BjgOMlrQU8AmwvaW1Jw6mmKyFpGDDc9tXAscCY0sTzQEdrE+4DNpe0Wzl/XUmZqhcRERFR5MYo%0A+g3bd0q6CzjC9gWSfgnMBx4E7izV1gV+I2kw1ejBZ0v5L4BzJB0DHF7X5t8kjQfOkDSEav3CAcDi%0AZnGMHjGcWt4rEBEREQOE7MzGiOiJlpYW12q1vg4jIiIiokuS5tpuWZk2MiUpIiIiIiKaSsIQERER%0AERFNJWGIiIiIiIimkjBERERERERTSRgiIiIiIqKpfK1qRA+1PrqIkZOn9XUY/crCfA1tREREv5UR%0Ahl4i6TRJx9btXyvp3Lr970g6bgXaPVbS0CbHZkhqqdsfKenunvbRpO2Jkn7QG23Vtbm1pKsl/Y+k%0AeyX9UtKmkvaXdFUX57ZIOr2H/b1f0uSyfaKk48v2VEmHd352REREREASht40C9gLQNIawEbADnXH%0A9wJuWYF2jwU6TBhWZZIGNewPBqYBZ9neyvZ2wFnAxt1pz3bN9jEd9NN0lMz2FbZP7lnkEREREVEv%0ACUPvuYWSMFAlCncDz0v6B0lrA9tR3kYs6XOS5kiaL+mrpWwdSdMk3SXpbknjy1uJNwdukHRDT4Jp%0AHCGQdJWk/cv2YknfkjRX0u8k7V5GKx6S9P66ZraQdI2k+yV9pa6tD0u6XdI8ST9qTw5KuydJug3Y%0AsyGkDwGzbV/ZXmD7BtuvGREpscySdGf5uU0pf2UUoowWTJE0HThf0m2SdqhrY4aksd0ZJSn1biyf%0AxbWSNuvO5xsRERExUGQNQy+x/ZiklyW9mSpxmA2MoLpxXgTMt/03SQcCo4DdAQFXSNqP6kn7Y7bf%0AByBpuO1FZRrTONtPN+n655JeLNtvApZ3I9x1gBm2/1PSZcDXgXcB2wM/Ba4o9XYHdgSWAHMkTQNe%0AAMYDe9teJulMYAJwfmn3bttf7qDPHYG53YjtPmA/2y9LOgD4BnBYB/XGAvvYflHSZ4EPAl8pN/yb%0A254raXRnHUlaCzgD+IDtpySNB/4b+GgHdScBkwAGrdetQZGIiIiI1UISht7VPsqwF/BdqoRhL6qE%0AYVapc2D5d2fZH0aVQNwEnCrpW8BVtm/qZp8TbNegWsMAdLoWoPgbcE3ZbgWWlpv/VmBkXb3rbP+l%0AtP1rYB/gZaqb9TmSAIYAT5b6bcCl3Yy7meHATyWNAgys1aTeFbbbE6VfAtcBX6FKHC7pZl/bUCUy%0A15VrGQQ83lFF21OAKQBrbzbK3Ww/IiIiot9LwtC72tcxjKaakvRH4D+A54DzSh0B37T9o8aTJY0F%0A3gt8U9J02yetRCwv89opZ4PrtpfZbr/pXQ4sBbC9vGFNQOONsUv8P7X9hQ76fMl2G4CktwPt1/hl%0AYAHwjm7E/TXgBtuHlARoRpN6L7wSlP2opL9I2olq9OPfutEPVNeywHbj9KmIiIiIKLKGoXfdAhwE%0APGO7zfYzwPpU05JmlzrXAh+VNAxA0ghJm0jaHFhi+2fAqcCupf7zwLorEMtCYIykNSRtQTW9qKfe%0AJWkDSUOAg8v1XQ8cLmmTEv8GkrZsPNH2bbbHlH9XABcCe0l65fs1Jb27g2lDw4FHy/bEHsT6C+Dz%0AwHDbrd08535gY0l7lnjWql8LEREREREZYehtrVTfjnRhQ9mw9jUItqdL2g6YXabBLAY+DGwFnCJp%0AObAM+Pdy/hTgt5Ietz2uB7HcAjxc+r8buGMFrudm4IIS24V1U59OAKaXb4NaBnwSeKSzhspag4OA%0A70n6XjlvPvAZYMO6qt+mmpJ0HPD7HsT6K+D7VCMU3VLWlBwOnC5pONX/h+9RjYY0NXrEcGp5r0BE%0AREQMEHp1ZkpEdEdLS4trtVpfhxERERHRJUlzbbd0XbO5TEmKiIiIiIimkjBERERERERTSRgiIiIi%0AIqKpJAwREREREdFUEoaIiIiIiGgqCUNERERERDSV9zBE9FDro4sYOXlaX4fRryzMeysiIiL6rYww%0ARI9IapM0T9ICSXdJOq68wO317PNYSUObHJsh6f4Syy2Stulh21PLy9siIiIiogNJGKKnXrQ9xvYO%0AwLuA9wJf6e7JklZkVOtYoMOEoZhge2fgp8Apr3MsEREREQNKEoZYYbafBCYBn1JlsKSfSGqVdKek%0AcQCSJkq6RNKVwHRJm0maWUYq7pa0b6l3oKTZku4o9YdJOgbYHLhB0g1dhDQT2Kq09WVJc0r7UySp%0AlM+Q9A1JNwKfqT9Z0tfKiEP+X0REREQUuTGKlWL7Iaq/o02AT5ay0cCRwE8lDS5V9wSOsv1PwIeA%0Aa22PAXYG5knaCDgBOMD2rkANOM726cBjwDjb47oI51+A1rL9A9u72d4RGAIcVFdvfdvvsP2d9gJJ%0A3y7X8BHbyxsbljRJUk1SrW3Jom5+OhERERH9X6ZkRG9Q+bkPcAaA7fskPQJsXY5dZ/uZsj0HOE/S%0AWsDltudJegewPXBLGQx4EzC7m/3/XNKLwELg06VsnKTPU01l2gBYAFxZjl3ccP5/AbfZntSsA9tT%0AgCkAa282yt2MKyIiIqLfS8IQK0XSW4E24EleTRw68kL7hu2ZkvYD3gdcIOkU4K9UScWRKxDGBNu1%0AupgGA2cCLbb/KOlEYHBd/Rcazp8DjJW0QV1SExERERFkSlKsBEkbA2dTTf8x1RqCCeXY1sCbgfs7%0AOG9L4Enb5wA/BnYFbgX2ltS+BmFoaQPgeWDdHoTWnhw8LWkY0NW3IF0DnAxMk9STfiIiIiJWexlh%0AiJ4aImkesBbwMnAB8N1y7EzgbEmt5dhE20vLFKN6+wOfk7QMWAz8q+2nJE0ELpK0dql3AvAA1VSg%0A30p6vBvrGLD9rKRzqNYzLKQaQejqnEtKsnCFpPfafrFZ3dEjhlPLewUiIiJigFD1YDgiuqulpcW1%0AWq3rihERERF9TNJc2y0r00amJEVERERERFNJGCIiIiIioqkkDBERERER0VQShoiIiIiIaCoJQ0RE%0ARERENJWEISIiIiIimsp7GKLbJC22Payh7ERgoe2pZX9N4AngHNtfeMODfAO0PrqIkZOn9XUY/cbC%0AvLMiIiKiX8sIQ/S2A6ne7vxBdfDGtpUlaVBvtxkRERERzSVhiJW1GKh/K/KRwPeB/wX2aC+UtFDS%0ANyTNllSTtKukayX9QdInSh1JOkXS3ZJaJY0v5ftLukHShVRvb0bShyXdLmmepB+1JxKSzirtL5D0%0A1Yb+NyrbLZJmlO3TJX25bP+zpJmS8v8iIiIiosiUpFgptk9t35Y0BHgn8G/A+lTJw+y66n+0vaek%0A04CpwN7AYGABcDZwKDDng24TAAAgAElEQVQG2BnYCJgjaWY5d3dgR9sPS9oOGA/sbXuZpDOBCcD5%0AwJdsP1MSiOsl7WR7fieXMLn0cxNwOvBe28sbK0maBEwCGLText3/gCIiIiL6uTxJjd50EHCD7SXA%0ApcAhDVOIrig/W4HbbD9v+yngJUnrA/sAF9lus/1n4EZgt3LO7bYfLtvvBMZS3ejPK/tvLcc+KOkO%0A4E5gB2D7zgIusX4cuA74ge0/NKk3xXaL7ZZBQ4d379OIiIiIWA1khCF605HA3pIWlv0NgXHA78r+%0A0vJzed12+/6aQGdrHl6o2xbw08ZF1ZLeAhwP7Gb7r5KmUo1gALzMqwnyYF5rNPAXYPNO+o+IiIgY%0AkDLCEL1C0npUIwRvtj3S9kjgk1RJRHfNBMZLGiRpY2A/4PYO6l0PHC5pk9L3BpK2BNajSiwWSdoU%0AeE/dOQupRiUADquLe0vgP4BdgPdIensP4o2IiIhY7WWEIXpiqKQ/1e1/1/Z3y/ahwO9t148c/Ab4%0AtqS1u9n+ZcCewF2Agc/bfkLStvWVbN8j6QRgelmgvAz4pO1bJd1JtSbiIeCWutO+CvxY0heB26Ba%0AZA38GDje9mOSjgamStrN9kvNghw9Yji1fFVoREREDBCy3dcxRPQrLS0trtVqfR1GRERERJckzbXd%0AsjJtZEpSREREREQ0lYQhIiIiIiKaSsIQERERERFNJWGIiIiIiIimkjBERERERERTSRgiIiIiIqKp%0AvIchoodaH13EyMnT+jqMfmNh3lkRERHRr/XrEQZJh0hy44u9Oql/rqTtX++4mvR9cLO+JW0jaYak%0AeZLulTRlJfr5Yt32SEl3d/M8S7qgbn9NSU9JuqqL8/bvqk5vkvQBSZfX7X9B0v/U7f+LpCtWoN2m%0Av5+IiIiIgaxfJwzAkcDNwBHdqWz7Y7bveX1D+nuS1gQOBprdkJ4OnGZ7jO3tgDNWorsvdl2lQy8A%0AO0oaUvbfBTy6EnH0SPmMumMW1dug2+0JPCdpk7K/F699w3N3dfb7iYiIiBiw+m3CIGkYsDdwNHUJ%0Ag6Q1JJ0paYGkqyRdLenwcmyGpJayvVjSf0u6S9KtkjYt5ZtKuqyU3yVpr1J+nKS7y79jS9lrnuBL%0AOl7SiXV9fUPSjcB/Au8HTimjCG9ruJzNgD+179huLW0MlvQTSa2S7pQ0rpRPlPSDun6vKk/6TwaG%0AlD5+Xg4PknRO+Tym1yUEHfkt0D5/5Ejgoro+dpc0q8QxS9I2Db+PNSQtlLR+Xdn/lM9zY0mXSppT%0A/u1djp8oaYqk6cD55bp+LekaSQ9K+nZjgLafAhZJ2qoUjQAupUoUKD9nlfYPlDRb0h2SLil/M0g6%0AWdI9kuZLOrX8jjv7/UREREQMWP02YaB6InyN7QeAZyTtWsoPBUYCo4GP8dqn0fXWAW61vTMwE/h4%0AKT8duLGU7woskDQW+AjwdmAP4OOSdulGjOvbfoft/wauAD5XRhH+0FDvNOD3kn4r6bN1N92fBLA9%0AmuoG/qeSBjfrzPZk4MXSx4RSPAr4oe0dgGeBwzqJ9xfAEaWPnYDb6o7dB+xnexfgy8A3GvpeDvwG%0AOARA0tuBhbb/DHyfagRlt9L/uXWnjgU+YPtDZX8MMJ7q9zde0hYdxDkL2KskLQ8Ct5b9NUvccyRt%0ABJwAHGB7V6AGHCdpgxLjDrZ3Ar5uexad/36QNElSTVKtbcmiTj7CiIiIiNVLf04YjqS6waX8PLJs%0A7wNcYnu57SeAG5qc/zegfe79XKokA+CfgLMAbLfZXlTavMz2C7YXA78G9u1GjBd350Js/wTYDrgE%0A2B+4VdLapd8LSp37gEeArbvTZp2Hbc8r2/XX2VEc88vxI4GrGw4PBy4pIyqnATt00MTFVDf7UI36%0AtF//AcAPJM2jujFfT9K65dgVtl+sa+N624tsvwTcA2zZQT+3UI0k7AXMBm6nSuZ2Ae4v5+5BNcXo%0AltLvUaWt54CXgHMlHQosafZ51LM9xXaL7ZZBQ4d355SIiIiI1UK//JYkSRtS3djvKMnAIMCSPg+o%0Am80ss+2y3Ubnn0WzNl/mtUlX49P/F7oZC7YfA84Dzis35TuuRL/1ltZtt1FNWdoCuLKUnW377Lo6%0AVwCnUiUuG9aVfw24wfYhkkYCMzroazawlaSNqUaAvl7K1wD2bEgMkAR//xk1xtvR72UW8Gmq3/s5%0Atp8voyL78+r6BQHX2T6y8WRJuwPvpEpqPkX1txQRERERHeivIwyHA+fb3tL2SNtbAA9TPZG/GTis%0AzKnflOomsieuB/4dQNIgSetRTVk6WNJQSetQTWm5CfgzsImkDcuIwEGdtPs8sG5HByS9W9JaZfsf%0AqW7UHy39TijlWwNvBu4HFgJjyjVuAexe19yy9raasf3HMvVmTEOyAFXSclL7Ooo6w3l1EfTEJu0a%0AuAz4LnCv7b+UQ9Opbszbr3dMZ/F1wz3A5lSjPHeWsnnAJyjrF6imKe3dvtah/O62LusYhtu+GjiW%0AagoUdPL7iYiIiBjI+uUIA9WUmZMbyi4FPkQ17/+dwN3AA1Tz8Hsy6fwzwBRJR1M94f5327MlTaWa%0A+gJwru07ASSdVPp4mGqefzO/AM6RdAxweMM8+QOB70t6qex/zvYTks4EzpbUSjWqMNH2Ukm3lP5a%0Ay3XeUdfWFGC+pDuAL/XgugGw/SeqNQeNvk21huI44PedNHExMIfXJhXHAD+UNJ/qb24m1c39CrFt%0ASbdR3fgvK8WzgUmUhMH2U5ImAheVZA6qNQ3PA78pIxICPluOdfb7eY3RI4ZTy7sFIiIiYoDQq7Ny%0AVh+ShtleXKYu3Q7sXdYzRKy0lpYW12q1vg4jIiIiokuS5tpuWZk2+usIQ1euKt809Cbga0kWIiIi%0AIiJWzGqZMNjev69jiIiIiIhYHfTXRc8REREREfEGSMIQERERERFNJWGIiIiIiIimkjBERERERERT%0Aq+Wi5+ifJH2J6l0abcBy4N+APYEptpesYJtTgats/6q34mx9dBEjJ0/rreZWewvzzoqIiIh+LQlD%0ArBIk7Un1puxdy8vpNqL6WtyLgZ8BK5QwRERERMTKyZSkWFVsBjxteymA7aeBw4HNgRsk3QAg6UBJ%0AsyXdIekSScNK+VhJN0qaK+laSZs1dtCsjqRjJN0jab6kX7xRFxwRERHRHyRhiFXFdGALSQ9IOlPS%0AO2yfDjwGjLM9row6nAAcYHtXoAYcJ2kt4AzgcNtjgfOA/65vvIs6k4FdbO8EfKKj4CRNklSTVGtb%0Asqi3rz0iIiJilZUpSbFKsL1Y0lhgX2AccLGkyQ3V9gC2B26RBNWUpdnANsCOwHWlfBDweMO5ndWZ%0AD/xc0uXA5U3imwJMAVh7s1Fe4QuNiIiI6GeSMMQqw3YbMAOYIakVOKqhioDrbB/5mkJpNLDA9p6d%0ANK9O6rwP2A94P/Bfknaw/fIKXkZERETEaiVTkmKVIGkbSaPqisYAjwDPA+uWsluBvSVtVc4ZKmlr%0A4H5g47JwGklrSdqhoYsO60haA9jC9g3A54H1gWGvz1VGRERE9D8ZYYhVxTDgDEnrAy8D/wNMAo4E%0Afivp8bKOYSJwkaS1y3kn2H5A0uHA6ZKGU/1dfw9Y0N647b81qfMA8LNSJuA02892FujoEcOp5atC%0AIyIiYoCQnenYET3R0tLiWq3W12FEREREdEnSXNstK9NGpiRFRERERERTSRgiIiIiIqKpJAwRERER%0AEdFUEoaIiIiIiGgqCUNERERERDSVhCEiIiIiIprKexgieqj10UWMnDytr8PoNxbmnRURERH9WkYY%0Aok9JWvw6tHl1eQFcRERERKykjDDEasf2e/s6hoiIiIjVRUYYYpWgyimS7pbUKml8Kd9f0gxJv5J0%0An6Sfl7rvkfTLuvP3l3Rl2V4oaaOy/WFJt0uaJ+lHkgZJ+qCk75bjn5H0UNl+m6Sb3/irj4iIiFh1%0AJWGIVcWhwBhgZ+AA4BRJm5VjuwDHAtsDbwX2Bq4D9pC0TqkzHri4vkFJ25XyvW2PAdqACcBMYN9S%0AbV/gL5JGAPsAN3UUnKRJkmqSam1LFvXC5UZERET0D0kYYlWxD3CR7TbbfwZuBHYrx263/Sfby4F5%0AwEjbLwPXAP8iaU3gfcBvGtp8JzAWmCNpXtl/q+0ngGGS1gW2AC4E9qNKHjpMGGxPsd1iu2XQ0OG9%0AeNkRERERq7asYYhVhTo5trRuu41X/24vBj4JPAPMsf18B23+1PYXOmhzNvAR4H6qJOGjwJ7Af/Q8%0A9IiIiIjVV0YYYlUxExhf1hhsTPXE//YuzpkB7Ap8nIbpSMX1wOGSNgGQtIGkLev6O778vBMYByy1%0AnflGEREREXUywhCrisuonvDfBRj4vO0nJG3b7ATbbZKuAiYCR3Vw/B5JJwDTJa0BLKMakXiEalRh%0AC2BmaeePwH3dCXT0iOHU8m6BiIiIGCBku69jiOhXWlpaXKvV+jqMiIiIiC5Jmmu7ZWXayJSkiIiI%0AiIhoKglDREREREQ0lYQhIiIiIiKaSsIQERERERFNJWGIiIiIiIimkjBERERERERTeQ9DACDJwM9s%0A/7+yvybwOHCb7YN6ua+JwHTbj3VwbCrwDuA5YAhwK/AF24/2Zgylr1m29+rpea2PLmLk5Gm9Hc5q%0AaWHeVxEREdHvZYQh2r0A7ChpSNl/F9DrN+nFRGDzTo5/zvbOwDZUb2G+QdKbejuIFUkWIiIiIgaa%0AJAxR77dA+yPhI4GL2g9I2kDS5ZLmS7pV0k6l/ERJx9fVu1vSyPLvXknnSFogabqkIZIOB1qAn0ua%0AV5eg/B1XTgOeAN5T2j9Q0mxJd0i6RNKwUr5Q0ldLeWv7G6JLfOdJmiHpIUnH1MW6uPzcTNLMEs/d%0AkvbtlU8zIiIiYjWQhCHq/QI4QtJgYCfgtrpjXwXutL0T8EXg/G60Nwr4oe0dgGeBw2z/CqgBE2yP%0Asf1iN9q5A9hW0kbACcABtnct7RxXV+/pUn4WcHxd+bbAPwO7A1+RtFZD+x8CrrU9BtgZmNeNmCIi%0AIiIGhKxhiFfYni9pJNXowtUNh/cBDiv1fi9pQ0nDu2jyYdvtN99zgZErGJrKzz2A7YFbJAG8CZhd%0AV+/XdX0dWlc+zfZSYKmkJ4FNgT/VHZ8DnFcSicvrYn41AGkSMAlg0Hobr+BlRERERPQ/GWGIRlcA%0Ap1I3HalQB3UNvMxr/44G120vrdtuY8UT1F2Ae0sM15WRiTG2t7d9dAf9NfbVaRy2ZwL7Ua3ZuEDS%0AvzYGYHuK7RbbLYOGdpUnRURERKw+kjBEo/OAk2y3NpTPBCYASNqfavrPc8BCYNdSvivwlm708Tyw%0AbleVVDkG2Ay4huobk/aWtFU5PlTS1t3or6t+tgSetH0O8GPK9UREREREpiRFA9t/Ar7fwaETgZ9I%0Amg8sAY4q5ZcC/yppHtXUnge60c1U4GxJLwJ7drCO4RRJ/wUMpUoSxtn+G/BU+UrWiyStXeqe0M0+%0AO7M/8DlJy4DFwN+NMNQbPWI4tXxdaERERAwQst3XMUT0Ky0tLa7Van0dRkRERESXJM213bIybWRK%0AUkRERERENJWEISIiIiIimkrCEBERERERTSVhiIiIiIiIppIwREREREREU0kYIiIiIiKiqbyHIaKH%0AWh9dxMjJ0/o6jH5hYd5XERER0e9lhCEAkLS4bvu9kh6U9Oa+jqUbdUdKelHSPEn3SDpbUo/+rnvS%0AX0RERMRAk4QhXkPSO4EzgHfb/t++jqeb/mB7DLATsD1wcHdOUiX/ByIiIiI6kZuleIWkfYFzgPfZ%0A/kMp21jSpZLmlH97l/ITJZ0naYakhyQdU8pHSrpX0jmSFkiaLmlIOfY2SddImivpJknblvK3SJpd%0A2v9aXTwXSPpA3f7PJb2/Wfy2XwZmAVtJGibpekl3SGptb6cuvjOBO4At6trfqMSReTQRERERRRKG%0AaLc28BvgYNv31ZV/HzjN9m7AYcC5dce2Bf4Z2B34iqS1Svko4Ie2dwCeLecBTAE+bXsscDxwZl0f%0AZ5U+nqhr/1zgIwCShgN7AVc3uwBJQ4F3Aq3AS8AhtncFxgHfkaRSdRvgfNu72H6knLspMA34su2/%0AW6AgaZKkmqRa25JFzUKIiIiIWO1k0XO0W0b1dP5o4DN15QcA2796r816ktYt29NsLwWWSnoS2LSU%0AP2x7XtmeC4yUNIzqhv+SurbWLj/35tWk4gLgWwC2b5T0Q0mbAIcCl5ZRhEZvkzQPMPAb278tycs3%0AJO0HLAdG1MX3iO1b685fC7ge+KTtGzv6cGxPoUp4WHuzUe6oTkRERMTqKAlDtFsOfBD4naQv2v5G%0AKV8D2NP2i/WVy03/0rqiNl79e2osH1LaebasNehIs5vwC4AJwBHAR5vU+UMH7U4ANgbG2l4maSEw%0AuBx7oaHuy1SJzT8DHSYMEREREQNVpiTFK2wvAQ4CJkg6uhRPBz7VXkdSsxv+rtp+DnhY0v8t7UjS%0AzuXwLVQJAVQ3+vWmAseWNhb0oMvhwJMlWRgHbNlZeFTJyLaSJvegj4iIiIjVXkYY4jVsPyPp3cBM%0ASU8DxwA/lDSf6u9lJvCJFWx+AnCWpBOopgH9AriLagrUhZI+A1zaEM+fJd0LXN7Dvn4OXCmpBswD%0A7uussu02SUeUc56zfWazuqNHDKeW9wtERETEACE707Fj1VUWMrcCu9peJVYbt7S0uFar9XUYERER%0AEV2SNNd2y8q0kSlJscqSdADVyMAZq0qyEBERETHQZEpSrLJs/w7ok7dNR0REREQlIwwREREREdFU%0AEoaIiIiIiGgqCUNERERERDSVhCEiIiIiIprKoufoM5JOAx6x/b2yfy3wR9sfK/vfAR61/d0Ozt0f%0AON72QW9gyAC0PrqIkZOnvdHd9ksL876KiIiIfi8jDNGXZgF7AUhaA9gI2KHu+F5Ub4HudZKSLEdE%0ARER0QxKG6Eu3UBIGqkThbuB5Sf8gaW1gO2CepFMk3S2pVdL4uvPXk3SZpHsknV2SDiQtbq8g6XBJ%0AU8v2VEnflXQD8C1JJ0o6T9IMSQ9JOuYNuOaIiIiIfiVPWaPP2H5M0suS3kyVOMwGRgB7AouA+cBB%0AwBhgZ6oRiDmSZpYmdge2Bx4BrgEOBX7VRbdbAwfYbpN0IrAtMA5YF7hf0lm2l/XeVUZERET0bxlh%0AiL7WPsrQnjDMrtufBewDXGS7zfafgRuB3cq5t9t+yHYbcFGp25VLSv1202wvtf008CSwaUcnSZok%0AqSap1rYkL52OiIiIgSMJQ/S19nUMo6mmJN1KNcLQvn5BnZzrJvv15YMb6rzQsL+0bruNJqNutqfY%0AbrHdMmjo8E5CioiIiFi9JGGIvnYL1bSjZ8oowjPA+lRJw2xgJjBe0iBJGwP7AbeXc3eX9JaydmE8%0AcHMp/7Ok7Ur5IW/kxURERESsbrKGIfpaK9XahAsbyobZflrSZVTJw11UIweft/2EpG2pEoqTqUYn%0AZgKXlfMnA1cBf6QatRjWmwGPHjGcWr4uNCIiIgYI2Y2zOiKiMy0tLa7Van0dRkRERESXJM213bIy%0AbWRKUkRERERENJWEISIiIiIimkrCEBERERERTSVhiIiIiIiIppIwREREREREU0kYIiIiIiKiqbyH%0AIaKHWh9dxMjJ0/o6jH5hYd5XERER0e9lhGE1JGlxw/5EST/opbanSjq8N9oq7X1UUquk+ZLu1v9n%0A787jrCzr/4+/3iIiiOJubjmJmCLLoAOWKyZRmmtomHxTNEFyK/tZ8TW/RFpmZpGmqGimfSvBFVFc%0AMMVdhAMOjOJSCPYVzTSV2BQZP78/7mvwcDhnFmaGgZn38/GYx5z7uq/lcx/Gh/fnXNd1bunYpuq7%0AnuM/k36XSTp5XY5tZmZmtiHwDIOtM5LaRUR13vEuwI+BfSNikaTOwHbrMqaIOCC9LANOZvUnTpuZ%0AmZm1eZ5haGMKZwhqZiMk9Zf0uKTbJL0q6TJJQyRNTzMAXfO6GSDpyVTvqNS+naRfSZqRZgvOzOt3%0AqqS/AFUF4WwPLAaWAETEkoiYn9o9Jqkivd5W0oL0eqikiZLulTRf0jmSvi/peUnTJG2d136MpCck%0AvSSpr6S7JP1N0s8Krx+4DDhYUqWk85vm3TYzMzPb8HmGoXXqKKky73hrYFI92vUG9gbeA14DboyI%0AfpK+C5wLfC/VKwMOBboCUyXtAZwCLIqIvpI6AE9LmpLq9wN61CQDeWYDbwPzJT0C3BUR99Yjzh5A%0AH2BT4O/AjyKij6QxKY7fpnorIuKQFP89wH7p2uZJGhMR/87rcyRwQUQcVWxAScOB4QDttlinkyBm%0AZmZmLcoJQ+u0PCLKaw4kDQUq6tFuRkS8ldrMA2pu+KuAw/Lq3RYRnwB/k/QasBcwEOiVN3vRBegG%0ArACmF0kWiIhqSV8F+gKHA2Mk7RcRo+uIc2pELAYWS1oE1CQZVUCvvHqT8spfzLu214BdgfyEoVYR%0AMQ4YB9Bhx25R33ZmZmZmGzonDG3PStJSNEkCNsk791He60/yjj9h9b+VwhvmAAScGxEP5Z+Q1B9Y%0AWiqYiAhgOjBd0sPAH4DR+XGSzSTkq2+cHxWpU6yemZmZmZXgPQxtzwKypTkAxwLt16KPEyVtlPY1%0A7A68AjwEfEdSewBJe0rarLZOJO0kad+8onLg9SJxNtm3MtViMbD5OhjHzMzMbIPiT1nbnhuAeyRN%0ABx6hlk//a/EK8DiwAzAiIj6UdCPZ3oZZaebiHeC4OvppD1whaSfgw9RmRDp3BXCbpG8Bj65FjA01%0AB1gpaTZwc0SMKVWx585dyPn5AmZmZtZGKFsRYmb1VVFREblcrqXDMDMzM6uTpJkRUZ+9rCV5SZKZ%0AmZmZmZXkhMHMzMzMzEpywmBmZmZmZiU5YTAzMzMzs5KcMJiZmZmZWUlOGMzMzMzMrCQ/h6GNkrQN%0A2XMYAD4DVJM9BwGgX0SsqGc/GwPvRsSWjYjlDLLnQ/SPiMdT2YnAbcDxETFxbftuDlULF1E2cnJL%0Ah7HeW+BnVZiZmbUKThjaqIj4N9mTlZE0GlgSEVc097iSNo6IlUVOVQHfJHsgHMBJwOzmjsfMzMzM%0AauclSbYGSfdKminpxfTpP5LOlPSrvDrfkXR5QbuNJP1G0guSqiSdkMoHSPqrpPHA8yWGfQw4QNLG%0AkrYAPgu8kNf3TyXNSH1fl54mjaTzJc2VNFvSn1LZl9JxpaRZkjZL5SMlTZc0R9KoVPYLSWfnjfNL%0ASWc19j00MzMzay08w2DFnBoR70nqBOQk3Qn8BaiU9N9phuA0YGhBuxOB7kBvYDtghqQn0rkvAN0j%0A4h8lxvyELGkYAOwATAT2zjt/ZUT8JCUKfwG+CjwA/BDYLSJWSKpZFvUDYHhEPCepM/ChpCPJkpD9%0AAQH3SzoAuBEYD1wjqV26hv0a8maZmZmZtWaeYbBizpc0G3gW2AXoGhGLgSeAIyTtA1RHxNyCdgcB%0Af4mI6oj4J/AUUPMo8mdrSRZqjCdbinRSep3vcEnTyZYpHQrsk8pfBP4kaQjwcSp7GvitpHOBLSKi%0AGhgIHEE2wzEL2APYMyLmAYsl9Uznp0fE+4WBSRouKScpV71sUR2XYWZmZtZ6OGGw1UgaABwCfCEi%0AegNzgE3T6RvJZhVOB/5QrHktXS/NG+O8tFyoUtL2eXWeBfYlu8mfl1e/E3A12QboXsBNeTF9BbgO%0A6Ec2G9IuIn4GnAl0Jpvl6JZi+1lElKefPSLi5tTH79N1nZb6XkNEjIuIioioaNepSy2XaWZmZta6%0AOGGwQl2A9yJieZpJ6FtzIiKeBrqSLduZUKTtE8BJktpJ2gE4EMgVVoqIq/Ju3P+VVx7AfwMXFjTp%0ASLZk6V1JmwODANISol0i4lGyZUjbAZ0kdY2IORHxC7IZhc8DDwHfztvPsIukbVP/dwJHk20C/2u9%0A3ykzMzOzNsB7GKzQZGB4WpL0MvBcwfk7gL0ioti6nDvI9irMBgL4fkT8K+1PrpeIWOP7SiPi35Ju%0AIdsE/XpeTBsDf0lJxEbALyNisaTLJR1MlmTMAaakPQ57AdNSPIuBk8m+EvbDtNfinxHxSb2DNTMz%0AM2sDlH2oa1Y/kh4EflHzvITWQNJGQCVwXES8Vlf9ioqKyOXWmDgxMzMzW+9ImhkRFXXXLM1Lkqxe%0AJG0j6VXg/VaWLPQE5gEP1idZMDMzM2trvCTJ6iU96G3Plo6jqUVEFfC5lo7DzMzMbH3lGQYzMzMz%0AMyvJCYOZmZmZmZXkhMHMzMzMzEpywmBmZmZmZiV507NZA1UtXETZyDUeF2EFFlz2tZYOwczMzJqA%0AZxhaOUnHS4r00LL61L9RUvfmjqvE2MeVGlvSaEnLJG2fV7ZkLca4MO91maQX1i5aMzMzs7bBCUPr%0A903gKeCk+lSOiDMiYm7zhrQmSRsDxwG1JSvvAv9vLftXekDbhXVWNjMzM7NVnDC0YpI6AwcC3yYv%0AYZC0kaSxkl6UdJ+k+yWdkM49JqkivV4i6eeSZkuaJmmHVL6DpLtT+WxJB6Ty70t6If18L5Wt9im+%0ApAskjc4b61JJjwM/Ao4BfiWpUlLXIpd0EzBY0tZFrrXU2C9JGgvMAn4PdEz9/zk1bSfphvReTJHU%0Aca3fcDMzM7NWyAlD63Yc2ROMXwXek7RvKv86UAb0BM4Avlii/WbAtIjoDTwBDEvlVwGPp/J9gRcl%0A7QecBuwPfAEYJqlPPWLcMiIOjYifA5OAH0REeUTMK1J3CVnS8N38wjrG/jzwx4joExGnActT/0PS%0A+W7ANRGxD/ABMKhYkJKGS8pJylUvW1SPyzIzMzNrHZwwtG7fBMan1+PTMcBBwO0R8UlE/BOYWqL9%0ACuC+9HomWZIB8CXgWoCIqI6IRanPuyNiaUQsAe4CDq5HjBPqfzlAlqycKmmLvLLaxn49IqbV0t/8%0AiKhMr/OvcTURMS4iKiKiol2nLg0M2czMzGzD5W9JaqUkbUN2Y99DUgDtgJD0Q0D17ObjiIj0upra%0A/15K9bmS1RPTTTCkV6IAACAASURBVAvOL61nLABExAeS/gKcVY+x69P/R3mvqwEvSTIzMzPL4xmG%0A1usEsqU4u0VEWUTsCswn+zT+KWBQ2suwA9C/gX0/AnwHQFK79Gn/E8BxkjpJ2gw4HngSeBvYXtI2%0AkjoAR9XS72Jg83qM/xvgTD5NYEqNXczHktrXYwwzMzMzwzMMrdk3gcsKyu4ETgbOBg4HXgBeBZ4D%0AGrIw/7vAOEnfJvtU/jsR8aykm4Hpqc6NEfE8gKSL0xjzgZdr6Xc8cIOk84ATSuxjICLelXQ3cH46%0AnlVsbEllRZqPA+ZImgX8uJ7Xu5qeO3ch52cMmJmZWRuhT1ecWFsiqXNELElLl6YDB6b9DFaHioqK%0AyOVyLR2GmZmZWZ0kzYyIisb04RmGtus+SVsCmwCXOFkwMzMzs2KcMLRREdG/pWMwMzMzs/WfNz2b%0AmZmZmVlJThjMzMzMzKwkJwxmZmZmZlaSEwYzMzMzMyvJm57NGqhq4SLKRk5u6TDWawv8nAozM7NW%0AwzMMtgZJ1ZIq835G1lF/qKSr0+sRkk6po365pCObMN4Fkqry4r1qLfpo0pjMzMzMWgvPMFgxyyOi%0AfG0aRsR19ahWDlQA96/NGCUcFhHvNqJ9c8RkZmZmtsHzDIPVm6QjJb0s6SlJV0m6r0id0ZIuSK8f%0Ak/RLSdMlvSrpYEmbABcDg9NswGBJW0uaKGmOpGmSeuX1dVPq5zVJ5zUw3mGSZkiaLelOSZ1S+YmS%0AXkjlTxSLqbHvlZmZmVlr4YTBiulYsCRpsKRNgeuBIyLiIGC7eva1cUT0A74H/CQiVgCjgAkRUR4R%0AE4CfAs9HRC/gQuCPee33Ar4C9AN+Iql9iXGm5sV7fiq7KyL6RkRv4CXg26l8FPCVVH5MiZhWI2m4%0ApJykXPWyRfW8dDMzM7MNn5ckWTFrLEmSVA68FhHzU9GtwPB69HVX+j0TKCtR5yBgEEBEPCppG0ld%0A0rnJEfER8JGkfwE7AG8U6aPYkqQekn4GbAl0Bh5K5U8DN0u6LS++WkXEOGAcQIcdu0V92piZmZm1%0ABp5hsPrSWrb7KP2upnSCWqzvmpvyj/LKauujmJuBcyKiJ9ksxqYAETECuAjYFaiUtE0D+jQzMzNr%0AU5wwWH29DOwuqSwdN2ad/2Jg87zjJ4AhAJL6A+9GxH8a0X+NzYG30jKmITWFkrpGxHMRMQp4lyxx%0AKIzJzMzMzPCSJCuuo6TKvOMHI2KkpLOAByW9C0xvRP9TgZFpjF8Ao4E/SJoDLANOXZs+JVWn13Mi%0A4hTgf4DngNeBKj5NCH4lqRvZzMYjwGzgH/kxFdvHUKPnzl3I+TkDZmZm1kYowsuxrX4kdY6IJZIE%0AXAP8LSLGtHRc61pFRUXkcrmWDsPMzMysTpJmRkRFY/rwkiRriGHpE/gXgS5k35pkZmZmZq2YlyRZ%0AvaXZhDY3o2BmZmbWlnmGwczMzMzMSnLCYGZmZmZmJTlhMDMzMzOzkryHwayBqhYuomzk5JYOY722%0AwF87a2Zm1mp4hqEJKPOUpCPyyr4h6cF6tt9Y0gd11Nmj4NkISPqZpO/V0W5/Sc22UVlSO0lPpte7%0ASzqpge0HSJpYUPYnScfV0e7nkg6ro07R90fS1pJGNCROMzMzs7bKCUMTiOxhFiOA30jaVNJmwM+B%0As+tqm55p0Gz/DumJxuc3th9JRWejIqI6Ig5Oh7sDDUoY1lZE/Dgipq5l863J/r3MzMzMrA5OGJpI%0ARLwA3Av8CPgJ8MeImCfph5JeSD/nwqrZghckXQfMAnas6UfSdpKek/TVhoyfZjgukzRd0iuSDkjl%0AAyRNTDMBr0vaIpVL0muStpW0g6S7JOVS+y+kOj+TdL2kh8mexNxT0gxJlZLmpBmF/NmRy4DD0vnz%0AJD0jqUdejM9J2qeB19VX0uOSZkp6QNIOqXzVLISkY9I1PynpdwUzFj1T+9ck1SRwlwGfT3FeJmnn%0A9P5Vpn+XAxoSo5mZmVlr5j0MTeunZAnACqBCUj9gCNAPaAdMl/Q4sAzoDpwWESNqPr2XtCMwCfhR%0ARDy6FuMrIvpJOgYYBaxKOiKiWtJ9wLHA/wIHAK9GxLuSJgCXR8Q0SWXAfUDNjX4f4JCI+FDStcAV%0AETFBUgdABeOPBM6JiJob+aXAUOACSd1THC8WifuwguVWnwXuSGNcCRyT4hwCXAIMX3XBUidgLHAg%0A8A/gtoK+9wQOB7YEXkpJ2khgj4goT338CLg3In4pqR3QcY03VhpeM267LbYrcglmZmZmrZMThiYU%0AEUvTzfeSiPhI0sHAnRGxDCB98n0QMAWYFxEz8ppvAvwVODMinirWfalh817flX7PBMqK1J0A/JAs%0AYTgpHQMMIPvEvabeVpJqbprviYgP0+tngIsk7QbcFRF/L7VUKRkPVEoaCZwO/KFEvak1SQZkswfp%0A5d7APsBfU2ztgDcK2nYHXomI11PbW4FT8s7fFxErgH9Jeg8odrc/A7he0qbAxIiYXVghIsYB4wA6%0A7Nit1L+FmZmZWavjJUlN75P0A2t+Ap9vacHxx0AlMLBE/X8DWxWUbQ28m3f8UfpdTfFk8Emgu6Rt%0AgGOAu/Pi7BcR5eln54hYXhhnRPwvcHwa52FJh5S6uFR/KfBYGmsQcGtt9YsQMCcvrp4RcUSROrX5%0AKO910fclzeb0B94C/pxmMszMzMwMJwzN7QngeEkdJXUmWw70ZIm6AZwK9JZ0wRonIz4A3pd0KEC6%0A6R8IPF3fYNLm7HuA3wKzU5+QzWys2qAtqbxYe0m7R8TfI+JKYDLQq6DKYmDzgrIbgauBZyJiUX1j%0ATeYCO6elXUjapMgeiBfJZkd2TRvIB9ej39XiTDMm/0yzCDeTLcMyMzMzM7wkqVlFxPS0RKZm6dG1%0AEVElaY8S9VdK+gYwWdLiiLi+oMp/AddI6pKOL4qIBQ0MawLwbOqrxtnAtZJOI/ubmErxb3g6WdI3%0AyWZD3gQuKjj/PNBO0mzg9xFxVUQ8J2kZpZcjlZSWdZ0AXCVp8xTbr8mShJo6yySdQ5b0vEP2Xm9d%0AR79vpw3eVWSJz6vA9yV9DCxh9fdmDT137kLOzxkwMzOzNkLZh85mzUPSrsDDwN7RTH9skjpHxJI0%0Aw3A9UBURv2uOsQAqKioil8s1V/dmZmZmTUbSzIioaEwfXpJkzSbNWDwDXNhcyULynfQtS3PJvuHo%0AhmYcy8zMzKxN8QyDWQN5hsHMzMw2FJ5hMDMzMzOzZuWEwczMzMzMSnLCYGZmZmZmJTlhMDMzMzOz%0AkvwcBrMGqlq4iLKRk1s6jPXaAj+nwszMrNXwDIO1GEkh6X/zjjeW9I6k++po17+uOmZmZmbWNJww%0AWEtaCvSQ1DEdfxlYuK4Gl+QZNjMzM7M6OGGwlvYAULN+5ZvArTUnJPWT9Iyk59Pvz+c3lLSRpAWS%0Atswr+7ukHSRtJ+lOSTPSz4Hp/GhJ4yRNAf4oaaikuyQ9KOlvki5v/ks2MzMz23A4YbCWNh44SdKm%0AQC/gubxzLwOHREQfYBRwaX7DiPgEuAc4HkDS/sCCiHgbuBIYExF9gUHAjXlN9wOOjYiT03E5MBjo%0ACQyWtGthkJKGS8pJylUvW9TYazYzMzPbYHhJhrWoiJgjqYxsduH+gtNdgFskdQMCaF+kiwlkycQf%0AgJPSMcAAoLukmnpbSNo8vZ4UEcvz+ngkIhYBSJoL7Ab8X0Gc44BxAB127ObHo5uZmVmb4YTB1geT%0AgCuA/sA2eeWXAFMj4viUVDxWpO2zwB6StgOOA36WyjcCvliQGJASiKUFfXyU97oa/3dhZmZmtoqX%0AJNn64Cbg4oioKijvwqeboIcWaxgRAdwN/AZ4KSL+nU5NAc6pqSepvCkDNjMzM2sr/EmqtbiIeINs%0Az0Ghy8mWJH0feLSWLiYAM1g9qTgPuEbSHLK/8yeAEU0Rb8+du5DzcwbMzMysjVD2Aa2Z1VdFRUXk%0AcrmWDsPMzMysTpJmRkRFY/rwkiQzMzMzMyvJCYOZmZmZmZXkhMHMzMzMzEpywmBmZmZmZiU5YTAz%0AMzMzs5L8tapmDVS1cBFlIye3dBjrrQX+ylkzM7NWxTMMBoCkJQXHQyVd3UR93yzphKboqylIekxS%0Ao75ezMzMzKytcMJg6zVJ7Vo6BjMzM7O2zAmD1alwhqBmNkJSf0mPS7pN0quSLpM0RNJ0SVWSuuZ1%0AM0DSk6neUal9O0m/kjRD0hxJZ+b1O1XSX4AqSWWSXpZ0o6QXJP1Z0gBJT0v6m6R+qd1mkm5K/T0v%0A6dhU3lHS+DTGBKBj3rUMlPSspFmSbpfUudnfUDMzM7MNiPcwWI2OkirzjrcGJtWjXW9gb+A94DXg%0AxojoJ+m7wLnA91K9MuBQoCswVdIewCnAoojoK6kD8LSkKal+P6BHRMyXVAbsAZwIDAdmACcDBwHH%0AABcCxwE/Bh6NiNMlbQlMl/RX4ExgWUT0ktQLmAUgaVvgImBARCyV9CPg+8DFhRcpaXgam3ZbbFeP%0At8XMzMysdXDCYDWWR0R5zYGkoUB91vnPiIi3Upt5QM0NfxVwWF692yLiE+Bvkl4D9gIGAr3yZi+6%0AAN2AFcD0iJif135+RFSlcV4EHomIkFRFloyQ+jtG0gXpeFPgs8AhwFUAETFH0px0/gtAd7JEBWAT%0A4NliFxkR44BxAB127Bb1eF/MzMzMWgUnDFYfK0nL15TdWW+Sd+6jvNef5B1/wup/X4U32QEIODci%0AHso/Iak/sLSgfn3GETAoIl4p6K/Y+DX1H46IbxY5Z2ZmZmZ4D4PVzwJgv/T6WKD9WvRxoqSN0r6G%0A3YFXgIeA70hqDyBpT0mbNSLOh4BzU1KDpD6p/AlgSCrrAfRK5dOAA9PyKCR1krRnI8Y3MzMza3U8%0Aw2D1cQNwj6TpwCOs+el/fbwCPA7sAIyIiA8l3Ui2nGhWusl/h2wvwtq6BPgtMCf1twA4CrgW+ENa%0AilQJTAeIiHfS0qtb0x4KyPY0vFrbID137kLOzxowMzOzNkIRXo5t1hAVFRWRy+VaOgwzMzOzOkma%0AGRGNev6UlySZmZmZmVlJThjMzMzMzKwkJwxmZmZmZlaSEwYzMzMzMyvJCYOZmZmZmZXkhMHMzMzM%0AzErycxjMGqhq4SLKRk5u6TDWOwv8bAozM7NWyTMMrZikbSRVpp9/SlqYXn8gae46juVmSSek1zdK%0A6p5enyjpJUlT0/GtkuZIOr+e/Q6V9E66rrmShjUwrv6S7mvo9ZiZmZm1FZ5haMUi4t9AOYCk0cCS%0AiLhCUhmw1jfJkjaOiJWNiOuMvMNvA2dFxFRJnwEOiIjdGtjlhIg4R9L2wIuSJkXE23U1kuS/fzMz%0AM7M6eIah7Won6QZJL0qaIqkjgKRySdPSp/x3S9oqlT8m6VJJjwPfTTMGV0l6RtJrNbMHqe4PJVVJ%0Ami3pssKBU18VkkYBBwHXSfoVMAXYPs0WHCypq6QHJc2U9KSkvWq7oIj4FzAP2E1SvxTb8+n359PY%0AQyXdLuneNF5+XH1T/d0b88aamZmZtSZOGNqubsA1EbEP8AEwKJX/EfhRRPQCqoCf5LXZMiIOjYhf%0Ap+MdyW74jwIuA5B0BHAcsH9E9AYuLxVARFwM5IAhEfED4BhgXkSUR8STwDjg3IjYD7gAGFvbBaUb%0A/d2BvwMvA4dERB9gFHBpXtUvAqdGxJfy2h4AXAccGxGvFel7uKScpFz1skW1hWFmZmbWqnhJRts1%0APyIq0+uZQJmkLmRJweOp/Bbg9rw2Ewr6mBgRnwBzJe2QygYAf4iIZQAR8d7aBCepM3AAcLukmuIO%0AJaoPlnQQ8BFwZkS8J2lX4BZJ3YAA2ufVf7ggrr3JkpOBEfFmsQEiYlyqQ4cdu8XaXJOZmZnZhsgJ%0AQ9v1Ud7raqBjPdosraUP5f1uihvqjYAPIqK8HnUnRMQ5BWWXAFMj4vi0Z+OxvHOF1/EWsCnQByia%0AMJiZmZm1VV6SZKtExCLgfUkHp6JvAY/X0qSYKcDpkjoBSNp6LWP5DzBf0ompH0nq3YAuugAL0+uh%0AddT9APgacKmk/g0M1czMzKxV8wyDFTqVbBNyJ+A14LSGNI6IByWVAzlJK4D7gQvXMpYhwLWSLiJb%0AUjQemF3PtpeTLUn6PvBoXZUj4m1JRwMPSDo9Ip4rVbfnzl3I+ZkDZmZm1kYowsuxzRqioqIicrlc%0AS4dhZmZmVidJMyOiojF9eEmSmZmZmZmV5ITBzMzMzMxKcsJgZmZmZmYlOWEwMzMzM7OSnDCYmZmZ%0AmVlJ/lpVswaqWriIspGTWzqM9c4Cf9WsmZlZq+QZhlZEUrWkyryfMkn9Jd3XRP1fLGlAE/U1WtIF%0ATdBPmaTl6XrnSrpOUoP+riUtaWwcZmZmZq2VZxhal+URUZ5fIKmsqTqPiFFN1VcTmxcR5ZI2JntI%0A23HAXXU1kiRAzR2cmZmZ2YbMMwxtiKTNJN0kaYak5yUdm8qHSpoo6V5J8yWdI+n7qc40SVunejdL%0AOiG9XiDpp5JmSaqStFcq307Sw6n8ekmvS9o2nfuxpFck/RX4fF5c5WmcOZLulrRVKn9M0i8lTZf0%0AqqSDa7u+iFgJPAPsIamzpEfy4qu51jJJL0kaC8wCds2LY1tJz0ry2hozMzOzxAlD69IxbznS3UXO%0A/xh4NCL6AocBv5K0WTrXAzgZ6Af8HFgWEX2AZ4FTSoz3bkTsC1wL1Cwv+kkaY1/gbuCzAJL2A04C%0A+gBfB/rm9fNH4EcR0QuoSn3U2Dgi+gHfKyhfg6ROwOGpjw+B41MchwG/TjMKkCUrf4yIPhHxemq7%0AAzAZGBURa2xQkDRcUk5SrnrZotrCMDMzM2tVvCSpdVljSVKBgcAxeXsHNiXd0ANTI2IxsFjSIuDe%0AVF4F9CrRX82yn5lkSQDAQcDxABHxoKT3U/nBwN0RsQxA0qT0uwuwZUQ8nurdAtxeYoyyEnF0lVQJ%0ABHBPRDwgqT1wqaRDgE+AnYEdUv3XI2JaXvv2wCPA2XlxrCYixgHjADrs2C1KxGFmZmbW6jhhaFsE%0ADIqIV1YrlPYHPsor+iTv+BNK/53U1KnOq1PbnoC1udEuNkaheUUSpSHAdsB+EfGxpAVkCRLA0oK6%0AK8kSkq8ARRMGMzMzs7bKS5LaloeAc2uW5kjq0wxjPAV8I/U/ENgqlT8BHC+po6TNgaMBImIR8H7e%0A/oRv0TQ37V2Af6Vk4TBgt1rqBnA6sJekkU0wtpmZmVmr4RmGtuUS4LfAnJQ0LACOauIxfgrcKmkw%0A2Y3/W8DiiJglaQJQCbwOPJnX5lTgurQH4TXgtCaI48/AvZJyacyXa6scEdWSTkpt/hMRY0vV7blz%0AF3J+5oCZmZm1EYrwcmxrOpI6ANURsVLSF4Fr69hXscGpqKiIXC7X0mGYmZmZ1UnSzIioaEwfnmGw%0ApvZZ4Lb08LQVwLAWjsfMzMzMGsEJgzWpiPgb2VenmpmZmVkr4E3PZmZmZmZWkhMGMzMzMzMryQmD%0AmZmZmZmV5ITBzMzMzMxK8qZnswaqWriIspGTWzqM9coCP5fCzMys1fIMQzOStIOkv0h6TdJMSc9K%0AOj6d6y/pvkb0faKklyRNlVQh6ao66pccT9ICSdsWKR8q6eq1jbE+JD0mqSLvuEzSC3W02UnSHfXo%0Ae0mJ8uMkdW94tGZmZmZtj2cYmkl6kvJE4JaIODmV7QYc00RDfBs4KyKmpuM28ySxiHgTOKERXRwH%0A3AfMbZqIzMzMzFovzzA0ny8BKyLiupqCiHg9In5XWFHSZpJukjRD0vOSjk3lQyXdJelBSX+TdHkq%0AHwUcBFwn6Vf5swel+ioYbxtJU9L56wHVdTGSjpb0XGrzV0k7pPLRabzH0kzKeXlt/kvSdEmVkq6X%0A1K4hb6Ckdun6ZkiaI+nMVL5qFkJSJ0m3pfMTUoz5MxY/lzRb0rQ043MAWdL2qxRXV0nnSZqb+hjf%0AkBjNzMzMWjsnDM1nH2BWPev+GHg0IvoCh5HdzG6WzpUDg4GewGBJu0bExWQzCkMi4gcN6KvGT4Cn%0AIqIPMIns6cx1eQr4QmozHvhh3rm9gK8A/YCfSGovae8U94ERUQ5UA0NK9P3ndPNeCdyfV/5tYFG6%0Alr7AMEmfK2h7FvB+RPQCLgH2yzu3GTAtInoDTwDDIuKZdM0/iIjyiJgHjAT6pD5GFAtQ0nBJOUm5%0A6mWLSr9LZmZmZq2MlyStI5KuIZsVWJFugPMNBI6RdEE63pRPb+IfiYhFqY+5wG7A/9UyVG191TgE%0A+DpAREyW9H49LmEXYIKkHYFNgPl55yZHxEfAR5L+BewAHE528z4jW51FR+BfJfoeEhG5dI1lZMuF%0Aaq6ll6Sa5UddgG7Aq3ltDwKuTNfygqQ5eedW5PU1E/hyifHnkCUtE8mWka0hIsYB4wA67NgtSvRj%0AZmZm1uo4YWg+LwKDag4i4uy0sbjYXgMBgyLildUKpf2Bj/KKqqn736xUXzsU1FvjplfS2cCwdHhk%0AwenfAb+JiEmS+gOj884Vi1Fk+zf+u454ayPg3Ih4qCDOsoI6pXwcETXXWdt79zWyJOoY4H8k7RMR%0AK9cqYjMzM7NWxkuSms+jwKaSvpNX1qlE3YeAc9NGaST1acS49enrCdLyIElHAFsBRMQ1aZlOedpY%0AnK8LsDC9PrUecTwCnCBp+zTO1mnTd0Ov5TuS2qc+9iyyvOop4BvpfHeypVt1WQxsntpsBOyaNo//%0AENgS6NzAOM3MzMxaLc8wNJOICEnHAWMk/RB4B1gK/KhI9UuA3wJz0o3+AuCotRy6Pn39FLhV0izg%0AceAfJframE9nD0YDt0taCEwDCvcSrCYi5kq6CJiSbso/Bs4GXm/AtdwIlAGz0rW8Q/YNR/nGArek%0ApUjPky0vqmuTwXjghrRB+yTg95K6kM1WjImID2pr3HPnLuT83AEzMzNrI/Tpig2z1UkaA/wtIsa2%0AdCylpG9eah8RH0rqSjazsWdErGiuMSsqKiKXazPfYmtmZmYbMEkzI6Ki7pqleYbBipL0ANnm5tEt%0AHEpdOgFT07IlAd9pzmTBzMzMrK1xwmBFRcQRLR1DfUTEYqBRWbOZmZmZleZNz2ZmZmZmVpITBjMz%0AMzMzK8kJg5mZmZmZleSEwczMzMzMSvKmZ2tRkgL4U0R8Kx1vDLwFPBcRR0k6BugeEZdJGg0siYgr%0AJN0M3BcRd0i6kewp1HMlLYmIZn3wWtXCRZSNnNycQ2xwFvi5FGZmZq2WEwZraUuBHpI6RsRy4Mt8%0A+kRpImISMKm2DiLijOYN0czMzKzt8pIkWx88ANR8RP1N4NaaE5KGSrq6tsaSHpNUUVC2raRnJX0t%0AHf9A0gxJcyT9NJWVSXpJ0g2SXpQ0RVLHJr0yMzMzsw2cEwZbH4wHTpK0KdALeK4xnUnaAZgMjIqI%0AyZIGAt2AfkA5sJ+kQ1L1bsA1EbEP8AEwqESfwyXlJOWqly1qTHhmZmZmGxQvSbIWFxFzJJWRzS7c%0A38ju2gOPAGdHxOOpbGD6eT4ddyZLFP4BzI+IylQ+EygrEeM4YBxAhx27RSNjNDMzM9tgOGGw9cUk%0A4AqgP7BNI/pZSXbj/xWgJmEQ8IuIuD6/YkpSPsorqga8JMnMzMwsj5ck2friJuDiiKhqZD8BnA7s%0AJWlkKnsIOF1SZwBJO0vavpHjmJmZmbUJnmGw9UJEvAFc2UR9VUs6CbhX0n8iYqykvYFnJQEsAf6L%0AbEahwXru3IWcv0bUzMzM2ghFeDm2WUNUVFRELpdr6TDMzMzM6iRpZkRU1F2zNC9JMjMzMzOzkpww%0AmJmZmZlZSU4YzMzMzMysJCcMZmZmZmZWkhMGMzMzMzMryQmDmZmZmZmV5OcwmDVQ1cJFlI2c3NJh%0AtLgFfhaFmZlZm+AZBlsnJO0i6R5Jf5M0T9KVkjappX5/SffVo98KSVeVOLdA0raNidvMzMysrXPC%0AYM1O2eOV7wImRkQ3YE+gM/DzRva7cUTkIuK8JgjTzMzMzIpwwmDrwpeADyPiDwARUQ2cD5wuqbuk%0AJyXNSj8HFDaW1FfS85J2lzRa0jhJU4A/5s9ESNpG0pRU93pAeX38j6SXJT0s6VZJF6TyrpIelDQz%0AxbHXOng/zMzMzDYYThhsXdgHmJlfEBH/Af5Bto/myxGxLzAYWG15UUogrgOOjYjXUvF+6fjkgnF+%0AAjwVEX2AScBnUx8VwCCgD/B1IP/x6OOAcyNiP+ACYGyxC5A0XFJOUq562aKGXLuZmZnZBs2bnm1d%0AEBAlygXcIKkcqCZbrlRjb7Ib+oER8WZe+aSIWF6kv0PIEgIiYrKk91P5QcA9NW0k3Zt+dwYOAG7P%0AVk0B0KHYBUTEuBQLHXbsVuxazMxavY8//pg33niDDz/8sKVDMbMCm266Kbvssgvt27dv8r6dMNi6%0A8CLZJ/yrSNoC2BUYArwN9Cab8cr/v9BbwKZkMwP5CcPSWsYqlZgUsxHwQUSU1xa8mZll3njjDTbf%0AfHPKysrI+6DFzFpYRPDvf/+bN954g8997nNN3r+XJNm68AjQSdIpAJLaAb8GbgbaA29FxCfAt4B2%0Aee0+AL4GXCqpfz3GeYIsAUHSEcBWqfwp4GhJm6ZZha/BqmVR8yWdmNpIUu9GXKeZWav24Ycfss02%0A2zhZMFvPSGKbbbZpttk/zzBYs4uIkHQ8MFbS/5AlqvcDF5LtM7gz3bRPpWD2ICLelnQ08ICk0+sY%0A6qfArZJmAY+T7ZEgImZImgTMBl4HckDNRoQhwLWSLiJLXsaneiX13LkLOT+DwMzaKCcLZuun5vxv%0AUxFejm2tn6TOEbFEUieymYjhETFrbfqqqKiIXC7XtAGamW0AXnrpJfbee++WDsPMSij236ikmRFR%0AUaJJvXhJkrUV4yRVArOAO9c2WTAzM2sK//znPznppJPo2rUr3bt358gjj2TcuHEcddRR6zSOSy+9%0AdK3anXHGGcydO7fk+Ztvvpk333yz3vVt/eaEwdqEiDg5IsojYq+I+EVLx2NmZm1XRHD88cfTv39/%0A5s2bx9y5foy6FgAAIABJREFUc7n00kt5++23G9XvypUrG9xmbRKG6upqbrzxRrp3716yTmHCUFd9%0AW785YTAzMzNbh6ZOnUr79u0ZMWLEqrLy8nIOPvhglixZwgknnMBee+3FkCFDqFk6fvHFF9O3b196%0A9OjB8OHDV5X379+fCy+8kEMPPZQrr7ySe++9l/33358+ffowYMCAVUnIkiVLOO200+jZsye9evXi%0AzjvvZOTIkSxfvpzy8nKGDBkCwJ/+9Cf69etHeXk5Z555JtXV1QB07tyZUaNGsf/++/Pss8/Sv39/%0Acrkc1dXVDB06lB49etCzZ0/GjBnDHXfcQS6XY8iQIZSXl7N8+fJV9QEefPBB9t13X3r37s3hhx++%0Azt53W3ve9GxmZma2Dr3wwgvst99+Rc89//zzvPjii+y0004ceOCBPP300xx00EGcc845jBo1CoBv%0Afetb3HfffRx99NEAfPDBBzz++OMAvP/++0ybNg1J3HjjjVx++eX8+te/5pJLLqFLly5UVVWtqjdo%0A0CCuvvpqKisrgWz9+4QJE3j66adp3749Z511Fn/+85855ZRTWLp0KT169ODiiy9eLd7KykoWLlzI%0ACy+8sCqWLbfckquvvporrriCiorVl86/8847DBs2jCeeeILPfe5zvPfee030rlpzcsJgZmZmtp7o%0A168fu+yyC5DNOixYsICDDjqIqVOncvnll7Ns2TLee+899tlnn1UJw+DBg1e1f+ONNxg8eDBvvfUW%0AK1asWPWd/H/9618ZP378qnpbbbUVhR555BFmzpxJ3759AVi+fDnbb789AO3atWPQoEFrtNl99915%0A7bXXOPfcc/na177GwIEDa72+adOmccghh6yKa+utt673e2Mtx0uSzMzMzNahffbZh5kzZxY916FD%0Ah1Wv27Vrx8qVK/nwww8566yzuOOOO6iqqmLYsGGrfd/+Zptttur1ueeeyznnnENVVRXXX3/9qnoR%0AUefXbkYEp556KpWVlVRWVvLKK68wevRoIHuKcLt27dZos9VWWzF79mz69+/PNddcwxlnnFHnGP5q%0A3g1Ps8wwSArgTxHxrXS8MdlTe5+LiCbd/i9pKDAlIt4sck7Aj4FTyZ4AvBA4JyJeTOcXABUR8a6k%0AZyLigCaI5/PA9cCWQAfgyYgYLqkCOCUizksxV0TEOY0dr0QMZcABEfGX5ui/YJz7IqJHc45TYtxm%0Av75SqhYuomzk5JYYer2ywM+iMDNbK1/60pe48MILueGGGxg2bBgAM2bMWLWsqFDNTf+2227LkiVL%0AuOOOOzjhhBOK1l20aBE777wzALfccsuq8oEDB3L11Vfz29/+FsiWJG211Va0b9+ejz/+mPbt23P4%0A4Ydz7LHHcv7557P99tvz3nvvsXjxYnbbbbeS1/Luu++yySabMGjQILp27crQoUMB2HzzzVm8ePEa%0A9b/4xS9y9tlnM3/+/FVLkjzLsP5rrhmGpUAPSR3T8ZfJbtabw1BgpxLnzgYOAHpHxJ7AL4BJkjYt%0ArNgUyUJyFTAmfSPP3sDvUv+5iDivicYAViVixZQBJzflWOuZMlr39ZmZWSsmibvvvpuHH36Yrl27%0Ass8++zB69Gh22qn47cyWW27JsGHD6NmzJ8cdd9yqJUPFjB49mhNPPJGDDz6YbbfddlX5RRddxPvv%0Av0+PHj3o3bs3U6dOBWD48OH06tWLIUOG0L17d372s58xcOBAevXqxZe//GXeeuutWq9l4cKF9O/f%0An/LycoYOHcovfpF9EeHQoUMZMWLEqk3PNbbbbjvGjRvH17/+dXr37r3acipbfzXLg9skLSG7cZ4V%0AEXdI+iPwInBwRBwlaWvgJmB3YBnZQ7TmSBoNLImIK1I/LwA1MxIPAE+RJQALgWOBrwE3p+PlwBcj%0AYtVfpaT/A/pHxLy8sv8FHouI3xfMMCyJiM6SJgC3RMT9qf7NwL3AROAyoD/ZzME1EXF9kWufA5wW%0AETMLyvsDF6TrHwpUkM1+zAZ2j4hP0kPFXknvy2eBa4Dt0ns0LCJeTvG8B/Qhe6bAJODKNEwAhwAP%0AA3sD84FbgGvTTwWwEvh+RExNcRwDdAK6AndHxA9TvAPJnpzcAZiXrmlJwTWVkWYY0uv/BWrmRc+J%0AiGfSdf8UeBsoB+4CqoDvAh2B4yJinqTtgOvSdQN8LyKelnRoI67vfmBk+tt6Pl3fxZIuIXvi89+B%0A0cC7QA9gJvBfUcd/FB127BY7nvrb2qq0CZ5hMGt7/OA2s/XbhvjgtvHASenT/F7Ac3nnfgo8HxG9%0AgAuBP9ajv25kN+n7AB8AgyLiDiAHDEmf6OcnC1sAm+UnC0kO2KeOuAenPjYBDgfuB74NLIqIvkBf%0AYJikzxVpPwZ4VNIDks6XtGWpgSJiEVnCcGgqOhp4KCI+BsYB50bEfsAFwNi8pnsCAyLi/6VzZ0dE%0AOXAwWeI0kmwpVHlEjCGbaSEiegLfBG7Jm2UpT9fbExgsaVdJ2wIXpTH2Te/Z92t5zwD+BXw51R9M%0AljDW6E2WIPQEvgXsGRH9gBuBc1OdK8lmZvoCg9I5Gnl9TwAHp7+FlcCBqc+DgCfT6z7A94DuZIla%0ATR0zMzMzoxm/JSl9qltGdgN3f8Hpg8huComIRyVtI6lLHV3Oj4jK9Hom2bKUtSGyT6pLeQC4SlIH%0A4KvAExGxPH3i3ktSzaLBLmRJzPz8xhHxB0kPpbbHAmdK6l3LeBPIbrCnAicBYyV1JptJuT1vY1CH%0AvDa3R0R1ev008BtJfwbuiog3imwmOohPl0a9LOl1sqQD4JGUuCBpLrAb2f6L7sDTqa9NgGdruQaA%0A9sDVksqB6rz+AWZExFtpjHnAlFReBRyWXg8AuufFvoWkzRt5fU8C55H9G00Gvpxmccoi4hVJOwLT%0AI+KNFFsl2d/VU4UDSBoODAdot8V2dbwVZmZmZq1Hc3+t6iTgCrJlPNvklRfbHh9knwLnz3rk7zX4%0AKO91NdlylpIi4j+SlkraPSJeyzu1L1B8V1HW7kNJjwFfIbuRvzUv5nMj4qH8+pJ+TrY0ivQpOGkD%0A9k3ATWlZVW2bgicBv0jLtPYDHiVb1vNBTX9FLM2L9zJJk4EjgWmSBhSpX9vXERS+rxun+g9HxDdX%0A60Tan2xDN8AoYE7e6fPJlh31Jvs3/DDvXP4Yn+Qdf8Knf4MbUbCkLGnM9c0gW6b0Gtkypm2BYWQJ%0AZ7HYaq5/DRExjmzWhw47dmv6dXxmZmZm66nm/lrVm4CLI6KqoPwJYAisWtv/bkT8B1hAdkOPpH2B%0AYkt+Ci0GNi9x7ldkswUdU58DyD6NruvbdcYDp5EtgalJEB4CviOpfeprT0mbRcSP09KY8lT+1bw6%0AnyFLlEpu+E77AqaTLcm5LyKq03sxX9KJqR+VmqWQ1DUiqiLil2RLh/Yq8p7kv997ku0TeKWW658G%0AHChpj9Smk6Q9I+K5mmuNiEkFbboAb0XEJ2TLjtb87rXaTQFWfWtUmqlo1PVFxArg/4BvpGt6kmyJ%0A05OYmZmZWb006wxDWupxZZFTo4E/pA3Cy8i+9hTgTuCUtDRkBvBqPYa5GbhO0hqbnsmWqWwFVEmq%0ABv4JHFvkU+xCU8j2VUxKN52QrakvA2alr2t9BziuSNuBwJWSaj5h/0FE/FPSXrWMNwG4nWwmpsYQ%0A4FpJF5Et9xlPtt+h0PckHUb26fhcsiVVnwArJc0me3/Gkr1HVWSzOEMj4qMiS3sAiIh30oboW9PS%0ALMj2NBT+e2zMp5/QjwXuTEnOVPJmQerpPOCa9DexMVkSMKIx15f6fRI4PCKWSXoS2IVGJgw9d+5C%0Azht+zczMrI1olm9JsrZB0rFkG86/0dKxrEsVFRWRy+VaOgwzs3XO35Jktn5rrm9Jau49DNZKSbqY%0AbFP30BYOxczMWkhTP8SysV/X/M4777DTTjtx9dVXc+aZZ64qv/322xk1ahSf+cxnGDNmDG+++SZH%0AHnlko8aaOHEie+65J927d29UPwDXXXcdnTp14pRTTml0X+vCypUr+cxnPsOwYcNWPXfB6vbYY4+x%0AySabcMABxR/9NXHiRObMmcOoUaNWlY0ePXrV07YBVqxYwYABA3j00UfZeON1dxvf3HsYrJWKiFER%0A0Tsinm/pWMzMzCBLDL7whS9w6623rlb++9//nrFjxzJ16lQqKyu5//7CL2+s3cqVK9comzhxInPn%0Azm1UvDVGjBixwSQLAFOmTOHzn/88t912G021UqW6urruShu4xx57jGeeeabk+csvv5yzzjoLgDff%0AfJMjjjiCsWPHUl5ezpgxYwDYZJNNOPzww5kwYcI6ibmGEwYzMzNrFW699VZ+/etf88Ybb7BwYfZ9%0AIxdffDFPPfUUI0aM4Pzzz2fUqFFMmDCB8vJyJkyYwNKlSzn99NPp27cvffr04Z577gHg5ptv5sQT%0AT+Too49m4MCBq43zzDPPMGnSJH7wgx9QXl7OvP/f3v2HRVXlDxx/f0QUU2LV1CWtUNNqEwQElQxF%0AUzFXxR8puO6zmq19tfw+9v1u1qpftTV5tk0pn9xKc1uxZMH80dZWbuSv/LGo+AP8rehqapIVbmkZ%0AJHq+f9w70wzMIKgwIJ/X88zDnTP3njnnw5mZe+4999xjx1i0aBHR0dF07NiRYcOGcfHiRQASEhJ4%0A6y3rdlMLFy5k1KhRpcr93HPPMXfuXADi4uJ49tln6dy5M+3bt2fTJuuyu8uXL/P0008TGhpKWFgY%0A8+fPB2Dt2rVEREQQGhrK2LFjKSqyLuELCQlh6tSpxMTEEBUVxa5du4iPj6dt27YsWLDA+d5z5swh%0AOjqasLAwZs6cWe44T5o0iTvvvJOtW7cCsHr1akaM+GmE8oYNGxg4cCBgdTBiYmKIjIxk+PDhfPfd%0Ad84yzpo1iwcffJDly5d7jeGxY8fo2rUr0dHRzJgxg0aNGlWo/BMmTCAqKor777/fbZ3yxMgYw+TJ%0Ak+nQoQOhoaHOHfUNGzYwYMAAZ14TJ04kNTXVme/MmTOJjIwkNDSUQ4cOceLECRYsWMDLL79MeHi4%0A8//qcOTIEerXr++8O/e8efPo1KkTTzzxBNnZ2fTr18+57uDBg0lLSyvX/+pG0Q6DUkoppWq8U6dO%0A8cUXX9C5c2dGjBjh3LGbMWMGUVFRpKWl8fLLLzNr1iwSExPJyckhMTGR5ORkevXqRXZ2NuvXr2fy%0A5Ml8/701b0dWVhZLlixh3bp1bu/1wAMPMGjQIObMmUNOTg5t27Zl6NChZGdnk5uby3333cebb74J%0AwBtvvMGsWbPYtGkTKSkpzh39shQXF7N9+3bmzZvHH/7wB2c+x48fZ/fu3ezZs4dRo0ZRWFjImDFj%0AWLZsGXv37qW4uJjXX3/dmc8dd9xBVlYWsbGxjBkzhhUrVrB161bnkJfMzEzy8vLYvn07OTk57Ny5%0Ak40bNwLQv39/zpw5U6psP/zwA2vXrmXAgAGMHDnSeTanT58+bN261Rm7ZcuWkZiYyNdff83s2bNZ%0As2YNu3btIioqipdeesmZX0BAAJs3byYpKclrDCdNmsSkSZPIzs7m9ttvd25bVvldJScns2PHDvbs%0A2cOnn37Knj0/zQp/tRitWrWKnJwccnNzWbNmDZMnTyY/P/+q/8PbbruNXbt2MWHCBObOnUtISIiz%0A05qTk0NsbKzb+lu2bCEyMtL5vF69ehQUFHDp0iX8/f3drkvo0KED2dnZVy3DjaQdBqWUUkrVeBkZ%0AGc4j3ElJSaWGJXmTmZnJCy+8QHh4OHFxcRQWFnLy5EnA2glu0qRJufLZt28fsbGxhIaGkpaWxv79%0A+wFo0aIFs2bNomfPnqSkpJQrv6FDhwLQqVMnTpw4AcCaNWsYP368c9x6kyZNOHz4MK1bt6Z9e+te%0AqaNHj3bbYR40aBAAoaGhdOnShcDAQJo1a0ZAQADffPMNmZmZZGZmEhERQWRkJIcOHSIvLw+Ajz76%0AyG3n3OGDDz6gZ8+e3HLLLQwbNox3332Xy5cvU7duXfr168c//vEPiouL+fDDD0lISGDr1q0cOHCA%0Abt26ER4ezpIlS/jss8+c+SUmJl41hllZWQwfPhyAX/3qV871yyq/q3feeYfIyEgiIiLYv3+/21Cy%0Aq8Vo8+bNjBw5Ej8/P1q0aEGPHj3KtbPu6X9Ylvz8fJo1++nGsJMnT+bKlSssXLiQhx56iA0bNjhf%0A8/Pzo169ely4cOGq+d4oetGzUkoppWq89PR0zp496xyqcebMGfLy8mjXrl2Z2xljWLlyJffcc49b%0A+rZt22jYsKHz+bRp0/jwQ+si75ycnFL5jBkzhr///e907NiR1NRUtx28vXv30rRpU49H7D2pX9+a%0A0dzPz895/YQxhpLToV/t+gFHPnXq1HEuO54XFxdjjGHKlCluF4hfTXp6Olu2bCEkJASAgoIC1q9f%0AT+/evUlMTOTVV1+lSZMmREdHExgYiDGGPn36eO3Auca4rBh6Up7yHz9+nLlz55KdnU3jxo0ZM2YM%0AhYU/3Vu2PDHypG7duly5csX53DVP13xd/4dladCgAd9++63zeVBQEAsXLiQ4OJj4+HgSEhI4efIk%0AAQHWPY2Lioqcy1VBOwxKVdDez7+94TOD1DTXO5OJUkrdSIcPH+b77793XrcAMHPmTDIyMpg+fbrb%0AuoGBgW5HZuPj45k/fz7z589HRNi9ezcRERGl3iM5OZnk5GSv+Vy4cIHg4GAuXbpEWloaLVu2BGD7%0A9u2sXr2a3bt306NHD/r27Uvr1uW5L627vn37smDBAuLi4qhbty7nzp3j3nvv5cSJExw9epS7776b%0At99+mx49epQ7z/j4eKZPn86oUaNo1KgRn3/+Of7+/jRv3tzj+ufPn2fz5s2cOnXKuUO8ePFi0tPT%0A6d27N3FxcTz22GMsWrTIeeaga9euPPnkk84yXrx4kdOnTzvPirjyFsOuXbuycuVKEhMTycjIqFD5%0Az58/T8OGDQkKCuLs2bOsXr2auLi4cseoe/fuLFy4kNGjR3Pu3Dk2btzInDlzuHTpEgcOHKCoqIjC%0AwkLWrl3Lgw8+WGZegYGBnD9/3uNr9913H0uXLnU+P3jwoLMTGxoaSp06dbh06RIBAQEUFBTQrFkz%0A/P39y12P66UdBlVu9s3v9gKCdSO1icaYf4lICNZdqjtcQ54bgKeNMV5vbGDfOft5YBjWjeIuAjON%0AMasr+n4e8k7FKvuK681LKaVqm+py8CA9PZ0hQ4a4pQ0bNoykpKRSHYaePXs6hyBNmTKF6dOn89RT%0ATxEWFoYxhpCQED744IOrvmdSUhLjxo3jlVdeYcWKFTz//PN06dKFu+66i9DQUC5cuEBRURHjxo1j%0A8eLF3H777aSkpDB27FjWrVtX6mzB1fz2t7/lyJEjhIWF4e/vz7hx45g4cSKLFy9m+PDhFBcXEx0d%0Azfjx48udZ9++fTl48CAxMTEANGrUiKVLl9K8eXP69+/PX/7yF7dhSatWraJXr15uR+ITEhJ45pln%0AKCoqon79+gwYMIDU1FSWLFkCQLNmzUhNTWXkyJHOC7Jnz57tscPgKYZgXQD861//mpSUFH75y18S%0AFBR01fI7dOzYkYiICO6//37atGlDt27dyh0fgCFDhpCVlUXHjh0REV588UV+/vOfAzBixAjCwsJo%0A166dx05mSQMHDuSRRx7hvffeY/78+W7XMXTv3p3f/e53zjNJW7Zs4dFHHyU/P5/ly5czbdo0AgMD%0AAVi/fv11TwtcUXrjNlVuIvKdMaaRvRwPTDXG9KiCDsMLQDDwuH2H6hZAD2PMOyXW8zPGVGhetmvp%0AMNQPbmeCR8+ryNvcdKrLToJSqmrpjduUL1y8eJEGDRogImRkZJCenu6czepmMmnSJAYOHEjv3r2d%0AaSXvwwDW9RF//OMfSw2jg8q7cZte9Kyu1a3Af0omikiIiGwSkV324wGX154Rkb0ikmt3Aly3qyMi%0AS0Rkdon0W4BxwH8bY4oAjDFnHZ0FEflORGaJyDYgRkQ6icinIrJTRD4WkWB7vbYi8k87fZOI3Ouh%0A7M+LSKqI6OdCKaWUqiZ27txJeHg4YWFhvPbaa6SkpPi6SJVi6tSpzqlkHUoOn/rxxx8ZPHiwx85C%0AZdIhSaoiGohIDhCAdcS/l4d1vgT6GGMKRaQdkA5EicjDwGCgizHmooi4ThNRF0gD9hljkkvkdzdw%0A0hjjedAfNLS3m2EPXfoUSDDGfCUiiUAyMBZ4AxhvjMkTkS7Aa67lF5EXgSDgUePhtJuIPA48DuB3%0Aa7OSLyullFKqksTGxpKbm+vrYlS6Fi1aOGdtcijZYahXr55PbvKnHQZVET8YY8IBRCQGeEtESg5D%0A8gf+LCLhWNc5OAYp9gYWG2MuAhhjzrlssxB4x0NnoTwuAyvt5XuADsAn9thQPyBfRBoBDwDLXcaM%0A1nfJYzqwzRjzuLc3Mca8gdXpoH5wOx3Hp5SqtTzN1qOU8r3KvMxAOwzqmhhjskTkNqDk4fb/Ac4C%0AHbGGvDnmGRPAW0v+F9BTRFKMMYUlXjsK3CkigcYYTxMOF7pctyDAfmNMjOsKInIr8I2js+NBNtBJ%0ARJqU6MgopZRy4ZihpWnTptppUKoaMcZQUFBQaVOtaodBXRP7GgA/oAC4xeWlIOC0MeaKiIy21wHI%0ABGaIyN8cQ5Jcds7fBLpjnQEYYoxxTlhsr/sm8IqI/Jcx5kf7uoSHjDFLcXcYaCYiMXaHxh9ob4zZ%0ALyLHRWS4MWa5WL9yYcYYx/nNfwIfAx+KSF8vHROllKr1WrVqxenTp/nqq698XRSlVAkBAQG0atWq%0AUvLWDoOqCMc1DGAdzR9tjLlc4ijTa8BKERkOrAe+BzDG/NMeprRDRH4EPgKmOjYyxrwkIkHA2yIy%0AyhhzxSXP/wNmAwdEpNDOc0bJwtmdiUewOhdBWO17HrAfGAW8LiL/hzVsKgPIddl2uYgEAu+LSH9j%0AzA/eghDaMogdOkuQUqoW8vf3v6Z7CCilajadVlWpCoqKijI7dnidBVYppZRSqtrQaVWVUkoppZRS%0AlUo7DEoppZRSSimvdEiSUhUkIhewLrBWltuAr31diGpGY1KaxsSdxqM0jUlpGhN3Go/SyhOTu4wx%0A13UTKb3oWamKO3y9YwFvJiKyQ+PhTmNSmsbEncajNI1JaRoTdxqP0qoqJjokSSmllFJKKeWVdhiU%0AUkoppZRSXmmHQamKe8PXBahmNB6laUxK05i403iUpjEpTWPiTuNRWpXERC96VkoppZRSSnmlZxiU%0AUkoppZRSXmmHQSmllFJKKeWVdhiUKicR6Scih0XkqIj83tfluZFE5A4RWS8iB0Vkv4hMstOfE5HP%0ARSTHfvR32WaKHYvDIhLvku4xTiLSWkS2iUieiCwTkXpVW8uKE5ETIrLXrvsOO62JiHxi1+MTEWls%0Ap4uIvGLXe4+IRLrkM9peP09ERrukd7LzP2pvK1Vfy/ITkXtc2kKOiJwXkadqWzsRkb+KyJciss8l%0ArdLbhbf38DUv8ZgjIofsOr8rIj+z00NE5AeXtrLAZZsK1bus2Pqal5hU+udEROrbz4/ar4dUTY2v%0AzktMlrnE44SI5NjpN307Ee+/u9Xzu8QYow996OMqD8APOAa0AeoBucAvfF2uG1i/YCDSXg4EjgC/%0AAJ4Dnvaw/i/sGNQHWtux8SsrTsA7QJK9vACY4Ot6lyMuJ4DbSqS9CPzeXv498Cd7uT+wGhCgK7DN%0ATm8C/Nv+29hebmy/th2IsbdZDTzs6zpXIDZ+wBfAXbWtnQDdgUhgX1W2C2/v4euHl3j0Beray39y%0AiUeI63ol8qlQvb3Ftjo8vMSk0j8nwBPAAns5CVjm61iUFZMSr6cAM2pLO8H77261/C7RMwxKlU9n%0A4Kgx5t/GmB+BDCDBx2W6YYwx+caYXfbyBeAg0LKMTRKADGNMkTHmOHAUK0Ye42Qf1egFrLC3XwIM%0ArpzaVLoErPKDez0SgLeMZSvwMxEJBuKBT4wx54wx/wE+AfrZr91qjMky1rf2W9SsmDwEHDPGfFbG%0AOjdlOzHGbATOlUiuinbh7T18ylM8jDGZxphi++lWoFVZeVxjvb3F1ue8tBFvbuTnxDVWK4CHHEeV%0Afa2smNhlHAGkl5XHzdROyvjdrZbfJdphUKp8WgKnXJ6fpuwd6hrLPoUdAWyzkybapz//6nLa0ls8%0AvKU3Bb5x2YGoKfEzQKaI7BSRx+20FsaYfLC+8IHmdnpFY9LSXi6ZXlMk4f7jXpvbCVRNu/D2HtXd%0AWKyjmw6tRWS3iHwqIrF22rXUuyZ+L1f258S5jf36t/b61V0scNYYk+eSVmvaSYnf3Wr5XaIdBqXK%0Ax9MRmptuTmIRaQSsBJ4yxpwHXgfaAuFAPtYpY/Aej4qmV3fdjDGRwMPAkyLSvYx1a0tMsMdLDwKW%0A20m1vZ2UpVbHQESmAcVAmp2UD9xpjIkA/hf4m4jcyrXVu6bFqio+JzUtJg4jcT8AUWvaiYffXa+r%0Aekirsu8S7TAoVT6ngTtcnrcCzvioLJVCRPyxvrTSjDGrAIwxZ40xl40xV4BFWKfIwXs8vKV/jXX6%0AtG6J9GrNGHPG/vsl8C5W/c86Tmfbf7+0V69oTE7jPkyjRsTE9jCwyxhzFrSd2KqiXXh7j2rJvvhy%0AADDKHhKBPeymwF7eiTVGvz3XVu8a9b1cRZ8T5zb260GUf2iUT9jlHAosc6TVlnbi6XeXavpdoh0G%0ApconG2gn1swU9bCGY7zv4zLdMPb40TeBg8aYl1zSXcd5DgEcs1u8DySJNSNHa6Ad1sVVHuNk7yys%0ABx6xtx8NvFeZdbpeItJQRAIdy1gXce7DqrtjFgrXerwP/MaeyaIr8K19qvdjoK+INLaHIPQFPrZf%0AuyAiXe34/4ZqHhMXbkcDa3M7cVEV7cLbe1Q7ItIPeBYYZIy56JLeTET87OU2WG3i39dYb2+xrZaq%0A6HPiGqtHgHWOzlo11hs4ZIxxDp+pDe3E2+8u1fW7xFSDK8X1oY+a8MCaoeAI1pGOab4uzw2u24NY%0ApyqJDlykAAABGElEQVT3ADn2oz/wNrDXTn8fCHbZZpodi8O4zO7jLU5YM31sx7qgbzlQ39f1vkpM%0A2mDNSpIL7HfUBWs88Fogz/7bxE4X4FW73nuBKJe8xtr1Pgo86pIehbXTcAz4MyC+rnc54nILUAAE%0AuaTVqnaC1VnKBy5hHcV7rCrahbf38PXDSzyOYo2rdnyfOGbuGWZ/nnKBXcDAa613WbH19cNLTCr9%0AcwIE2M+P2q+38XUsyoqJnZ4KjC+x7k3fTvD+u1stv0scGyqllFJKKaVUKTokSSmllFJKKeWVdhiU%0AUkoppZRSXmmHQSmllFJKKeWVdhiUUkoppZRSXmmHQSmllFJKKeWVdhiUUkoppZRSXmmHQSmllFJK%0AKeXV/wPRTr9zpzYr6gAAAABJRU5ErkJggg==">
            <a:extLst>
              <a:ext uri="{FF2B5EF4-FFF2-40B4-BE49-F238E27FC236}">
                <a16:creationId xmlns:a16="http://schemas.microsoft.com/office/drawing/2014/main" id="{C35DC113-ED42-44D6-AD7C-E6E49AFB8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085617" cy="40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683C6A-DF0A-4AA9-AE12-8DF7C4A3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By </a:t>
            </a:r>
            <a:r>
              <a:rPr lang="en-US" dirty="0" err="1"/>
              <a:t>Neigborhood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F3178-90B1-409D-B858-FEDC9BF7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19" y="2101174"/>
            <a:ext cx="6489160" cy="38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1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7BAD-8FC9-4D4E-AACE-2A6ACB91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632075"/>
            <a:ext cx="10515600" cy="1325563"/>
          </a:xfrm>
        </p:spPr>
        <p:txBody>
          <a:bodyPr/>
          <a:lstStyle/>
          <a:p>
            <a:r>
              <a:rPr lang="en-US" dirty="0"/>
              <a:t>Ethnicities</a:t>
            </a:r>
          </a:p>
        </p:txBody>
      </p:sp>
    </p:spTree>
    <p:extLst>
      <p:ext uri="{BB962C8B-B14F-4D97-AF65-F5344CB8AC3E}">
        <p14:creationId xmlns:p14="http://schemas.microsoft.com/office/powerpoint/2010/main" val="313414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E655-B104-4635-90DB-F3AF54C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Ethnicities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F20C8-BBA4-46AB-92CC-45112A4D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83" y="1690688"/>
            <a:ext cx="6636696" cy="39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E9A316-51A1-4B71-A4C3-A7CD055A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95" y="776734"/>
            <a:ext cx="9210210" cy="59002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9C6668-2DB3-4D52-8FC8-29D853B7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 Restaurant Categories</a:t>
            </a:r>
          </a:p>
        </p:txBody>
      </p:sp>
    </p:spTree>
    <p:extLst>
      <p:ext uri="{BB962C8B-B14F-4D97-AF65-F5344CB8AC3E}">
        <p14:creationId xmlns:p14="http://schemas.microsoft.com/office/powerpoint/2010/main" val="20907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5579DD-4ED3-4C44-9BA2-9012E24D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79375"/>
            <a:ext cx="10515600" cy="1325563"/>
          </a:xfrm>
        </p:spPr>
        <p:txBody>
          <a:bodyPr/>
          <a:lstStyle/>
          <a:p>
            <a:r>
              <a:rPr lang="en-US" dirty="0"/>
              <a:t>Ethnicities by Neighborhood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E815F-F41F-4AC5-9CFC-1C325A49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49" y="1243264"/>
            <a:ext cx="6919202" cy="55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7A04E-04C1-457F-8C69-31CE24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7" y="2739470"/>
            <a:ext cx="4823397" cy="2874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E3795-D70F-4C59-9024-D9F5D4E9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89" y="2511707"/>
            <a:ext cx="5120948" cy="3329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D352C-A84C-40A3-A229-91A4ADA87F41}"/>
              </a:ext>
            </a:extLst>
          </p:cNvPr>
          <p:cNvSpPr txBox="1"/>
          <p:nvPr/>
        </p:nvSpPr>
        <p:spPr>
          <a:xfrm>
            <a:off x="1045963" y="1839587"/>
            <a:ext cx="36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Kensington-Chinatown</a:t>
            </a:r>
            <a:endParaRPr lang="en-US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36968-61A0-4868-9634-2A6F7D6B269C}"/>
              </a:ext>
            </a:extLst>
          </p:cNvPr>
          <p:cNvSpPr txBox="1"/>
          <p:nvPr/>
        </p:nvSpPr>
        <p:spPr>
          <a:xfrm>
            <a:off x="6429375" y="1839587"/>
            <a:ext cx="413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Glenfield-Jane Heights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A6B0F6-68C8-4A21-BE54-6467BA44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categories </a:t>
            </a:r>
          </a:p>
        </p:txBody>
      </p:sp>
    </p:spTree>
    <p:extLst>
      <p:ext uri="{BB962C8B-B14F-4D97-AF65-F5344CB8AC3E}">
        <p14:creationId xmlns:p14="http://schemas.microsoft.com/office/powerpoint/2010/main" val="155335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2F5-7021-4F86-8D82-31C5C104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66218"/>
            <a:ext cx="10515600" cy="1325563"/>
          </a:xfrm>
        </p:spPr>
        <p:txBody>
          <a:bodyPr/>
          <a:lstStyle/>
          <a:p>
            <a:r>
              <a:rPr lang="en-US" dirty="0"/>
              <a:t>Price vs. Rating</a:t>
            </a:r>
          </a:p>
        </p:txBody>
      </p:sp>
    </p:spTree>
    <p:extLst>
      <p:ext uri="{BB962C8B-B14F-4D97-AF65-F5344CB8AC3E}">
        <p14:creationId xmlns:p14="http://schemas.microsoft.com/office/powerpoint/2010/main" val="35732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6998-5FB8-43A9-88CE-196F4FF9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Restaurant Ratings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E59F8-F576-4DF5-856A-97F865DA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90" y="1840706"/>
            <a:ext cx="5240108" cy="4112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AC3FA-A407-4E08-8DF0-C8B8D115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81" y="1690688"/>
            <a:ext cx="519994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5712-2204-46A2-9EA4-506BCCB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Neighborhood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DE4C8-08B9-4394-AFB9-A8FCBDEA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62" y="2062264"/>
            <a:ext cx="5289415" cy="4231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3D8B9-7707-4474-8E9D-7ED7F879C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4" y="2249035"/>
            <a:ext cx="4822488" cy="3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E81D-370E-4FD5-B57F-D878486C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55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How are Toronto's restaurants distributed by neighborhood?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What’s the distribution of Toronto’s restaurants?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the income and ethnic distributions of Toronto?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type of restaurants does Toronto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it cheaper to eat in some neighborhoods and not others?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 cheaper neighborhoods have worse quality restaurants?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expensive/good are Toronto’s restaurants anyway? </a:t>
            </a:r>
            <a:r>
              <a:rPr lang="en-US" sz="2000" dirty="0"/>
              <a:t>(Pie Charts)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598138-BB7A-43B2-B38E-7EC7163A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70622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8216-FEA0-49AD-8794-E8E93DF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of Ratings vs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A76D9-F33B-4B77-9846-F1BFC603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6620"/>
            <a:ext cx="5459649" cy="4367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55100-8D80-49E2-BA81-52386A1B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5" y="1906620"/>
            <a:ext cx="5459649" cy="4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EBC0-0FBE-40B6-8739-86125CFE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825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7761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D392-003B-4DCE-B9E5-4C3DD1E1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53025"/>
          </a:xfrm>
        </p:spPr>
        <p:txBody>
          <a:bodyPr>
            <a:normAutofit/>
          </a:bodyPr>
          <a:lstStyle/>
          <a:p>
            <a:r>
              <a:rPr lang="en-US" dirty="0"/>
              <a:t>Toronto has a big income distribution</a:t>
            </a:r>
          </a:p>
          <a:p>
            <a:r>
              <a:rPr lang="en-US" dirty="0"/>
              <a:t>Some neighborhoods are wealthier by a wide gap</a:t>
            </a:r>
          </a:p>
          <a:p>
            <a:r>
              <a:rPr lang="en-US" dirty="0"/>
              <a:t>Toronto is quite multicultural, but Asian origins dominate</a:t>
            </a:r>
          </a:p>
          <a:p>
            <a:r>
              <a:rPr lang="en-US" dirty="0"/>
              <a:t>Despite this, most popular restaurant type/category is…Coffee &amp; Sandwiches!</a:t>
            </a:r>
          </a:p>
          <a:p>
            <a:r>
              <a:rPr lang="en-US" dirty="0"/>
              <a:t>Kensington-Chinatown and Glenfield-Jane Heights have most places to eat</a:t>
            </a:r>
          </a:p>
          <a:p>
            <a:r>
              <a:rPr lang="en-US" dirty="0"/>
              <a:t>Overall, price and ratings are somewhere in the middle</a:t>
            </a:r>
          </a:p>
          <a:p>
            <a:r>
              <a:rPr lang="en-US" dirty="0"/>
              <a:t>By neighborhood, price level is consistent, but ratings are not (more expensive isn’t better)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B2367-CA18-4148-9CDE-207A9545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7270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30F3B-1FD4-445F-B103-379A6EDB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300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42057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9BF9F2-5520-4AAD-A146-E413EAD7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244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Finding good quality data is important in solving any problem</a:t>
            </a:r>
          </a:p>
          <a:p>
            <a:pPr lvl="0"/>
            <a:r>
              <a:rPr lang="en-US" dirty="0"/>
              <a:t>Excel can be easier/more efficient for data cleansing and extraction than most other tools</a:t>
            </a:r>
          </a:p>
          <a:p>
            <a:pPr lvl="0"/>
            <a:r>
              <a:rPr lang="en-US" dirty="0"/>
              <a:t>Watch out for Encoding!!!</a:t>
            </a:r>
          </a:p>
          <a:p>
            <a:pPr lvl="0"/>
            <a:r>
              <a:rPr lang="en-US" dirty="0"/>
              <a:t>Be flexible-I allowed the data to tell me it’s story and decided to share it with the others.</a:t>
            </a:r>
          </a:p>
          <a:p>
            <a:pPr lvl="0"/>
            <a:r>
              <a:rPr lang="en-US" dirty="0"/>
              <a:t>Data can serve more than one purpose</a:t>
            </a:r>
          </a:p>
          <a:p>
            <a:pPr lvl="0"/>
            <a:r>
              <a:rPr lang="en-US" dirty="0"/>
              <a:t>Visualizing a large number of attributes/variables is decidedly quite hard to do effectively</a:t>
            </a:r>
          </a:p>
          <a:p>
            <a:pPr lvl="0"/>
            <a:r>
              <a:rPr lang="en-US" dirty="0"/>
              <a:t>Pre-processing is paramount to preparing the data to be visualized, and almost always the hardest part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017346-8BCE-43E0-9932-D496401E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0338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683B-F93B-4685-8091-FE2309C9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0833"/>
            <a:ext cx="10515600" cy="1206129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hlinkClick r:id="rId2"/>
              </a:rPr>
              <a:t>https://www.toronto.ca/city-government/data-research-maps/open-data/open-data-catalogue/#8c732154-5012-9afe-d0cd-ba3ffc813d5a</a:t>
            </a:r>
            <a:endParaRPr lang="en-US" dirty="0"/>
          </a:p>
          <a:p>
            <a:r>
              <a:rPr lang="en-US" dirty="0">
                <a:hlinkClick r:id="rId3"/>
              </a:rPr>
              <a:t>https://www.yelp.com/dataset</a:t>
            </a:r>
            <a:endParaRPr lang="en-US" dirty="0"/>
          </a:p>
          <a:p>
            <a:r>
              <a:rPr lang="en-US" dirty="0">
                <a:hlinkClick r:id="rId4"/>
              </a:rPr>
              <a:t>https://developers.google.com/maps/documentation/geocoding/</a:t>
            </a:r>
            <a:endParaRPr lang="en-US" dirty="0"/>
          </a:p>
          <a:p>
            <a:r>
              <a:rPr lang="en-US" dirty="0">
                <a:hlinkClick r:id="rId5"/>
              </a:rPr>
              <a:t>http://www12.statcan.gc.ca/census-recensement/2016/dp-pd/prof/details/page.cfm?Lang=E&amp;Geo1=CMACA&amp;Code1=535&amp;Geo2=PR&amp;Code2=01&amp;Data=Count&amp;SearchText=toronto&amp;SearchType=Begins&amp;SearchPR=01&amp;B1=Ethnic%20origin&amp;TABID=1</a:t>
            </a:r>
            <a:endParaRPr lang="en-US" dirty="0"/>
          </a:p>
          <a:p>
            <a:r>
              <a:rPr lang="en-US" u="sng" dirty="0">
                <a:hlinkClick r:id="rId6"/>
              </a:rPr>
              <a:t>https://www.toronto.ca/city-government/data-research-maps/open-data/open-data-catalogue/#a45bd45a-ede8-730e-1abc-93105b2c439f</a:t>
            </a:r>
            <a:endParaRPr lang="en-US" dirty="0"/>
          </a:p>
        </p:txBody>
      </p:sp>
      <p:pic>
        <p:nvPicPr>
          <p:cNvPr id="2052" name="Picture 4" descr="Image result for google maps api logo">
            <a:extLst>
              <a:ext uri="{FF2B5EF4-FFF2-40B4-BE49-F238E27FC236}">
                <a16:creationId xmlns:a16="http://schemas.microsoft.com/office/drawing/2014/main" id="{3155C3CA-FFA7-4FBE-97F1-B1797462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47" y="3863696"/>
            <a:ext cx="3731368" cy="8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yelp logo">
            <a:extLst>
              <a:ext uri="{FF2B5EF4-FFF2-40B4-BE49-F238E27FC236}">
                <a16:creationId xmlns:a16="http://schemas.microsoft.com/office/drawing/2014/main" id="{28A26672-E52C-48C6-ADAA-FD42606A4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99" y="3186549"/>
            <a:ext cx="2575721" cy="16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ity of toronto logo">
            <a:extLst>
              <a:ext uri="{FF2B5EF4-FFF2-40B4-BE49-F238E27FC236}">
                <a16:creationId xmlns:a16="http://schemas.microsoft.com/office/drawing/2014/main" id="{E2D502B1-7BF1-46EC-AC5A-311C84F8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00" y="1634755"/>
            <a:ext cx="3784991" cy="115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BB279AC9-6C0B-416A-87F9-565240AD414F}"/>
              </a:ext>
            </a:extLst>
          </p:cNvPr>
          <p:cNvSpPr/>
          <p:nvPr/>
        </p:nvSpPr>
        <p:spPr>
          <a:xfrm>
            <a:off x="5331818" y="2807923"/>
            <a:ext cx="1108953" cy="10151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tats canada logo">
            <a:extLst>
              <a:ext uri="{FF2B5EF4-FFF2-40B4-BE49-F238E27FC236}">
                <a16:creationId xmlns:a16="http://schemas.microsoft.com/office/drawing/2014/main" id="{478007FE-2512-4F2C-B2EF-4548F73D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20" y="2035192"/>
            <a:ext cx="4076700" cy="4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F285D92-CBAB-47DA-92C5-404AA33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6835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199-86E4-4918-96C4-4F3056D9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Extract Toronto ethnic and income data from the Census 2016 dataset to prepare Toronto level visualizations (this was done using Excel).</a:t>
            </a:r>
          </a:p>
          <a:p>
            <a:pPr lvl="0"/>
            <a:r>
              <a:rPr lang="en-US" dirty="0"/>
              <a:t>Convert ESRI Shape files to </a:t>
            </a:r>
            <a:r>
              <a:rPr lang="en-US" dirty="0" err="1"/>
              <a:t>GeoJSON</a:t>
            </a:r>
            <a:r>
              <a:rPr lang="en-US" dirty="0"/>
              <a:t> for use with Folium library</a:t>
            </a:r>
          </a:p>
          <a:p>
            <a:pPr lvl="0"/>
            <a:r>
              <a:rPr lang="en-US" dirty="0"/>
              <a:t>Convert Toronto Neighborhoods names into decimal coordinates using Google Maps API Geolocation feature </a:t>
            </a:r>
          </a:p>
          <a:p>
            <a:pPr lvl="0"/>
            <a:r>
              <a:rPr lang="en-US" dirty="0"/>
              <a:t>A</a:t>
            </a:r>
            <a:r>
              <a:rPr lang="en-US"/>
              <a:t>ppend </a:t>
            </a:r>
            <a:r>
              <a:rPr lang="en-US" dirty="0"/>
              <a:t>Yelp Restaurant’s Toronto Neighborhood based on proximity</a:t>
            </a:r>
          </a:p>
          <a:p>
            <a:pPr lvl="0"/>
            <a:r>
              <a:rPr lang="en-US" dirty="0"/>
              <a:t>Extract top neighborhoods with over 100 restaurants for comparative analysis </a:t>
            </a:r>
          </a:p>
          <a:p>
            <a:pPr lvl="0"/>
            <a:r>
              <a:rPr lang="en-US" dirty="0"/>
              <a:t>Apply filtering on the Neighborhood Profiles dataset to find ethnic and income information per neighborhood. </a:t>
            </a:r>
          </a:p>
          <a:p>
            <a:pPr lvl="0"/>
            <a:r>
              <a:rPr lang="en-US" dirty="0"/>
              <a:t>Apply filtering on the Yelp dataset with data from step 3 to create price and rating comparison charts.</a:t>
            </a:r>
          </a:p>
          <a:p>
            <a:pPr lvl="0"/>
            <a:r>
              <a:rPr lang="en-US" dirty="0"/>
              <a:t>Apply pivot methods and aggregations to count and find means.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1ACE0-B91C-49D7-BE4B-219111A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6544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F94C-28F6-43E6-B2F4-0961B7F9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2056" name="Picture 8" descr="Image result for python logo">
            <a:extLst>
              <a:ext uri="{FF2B5EF4-FFF2-40B4-BE49-F238E27FC236}">
                <a16:creationId xmlns:a16="http://schemas.microsoft.com/office/drawing/2014/main" id="{476E42CD-563E-436D-8C57-7FB8E14F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295524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47085-6A5C-4063-884C-575695A3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85" y="1952544"/>
            <a:ext cx="2724530" cy="1162212"/>
          </a:xfrm>
          <a:prstGeom prst="rect">
            <a:avLst/>
          </a:prstGeom>
        </p:spPr>
      </p:pic>
      <p:pic>
        <p:nvPicPr>
          <p:cNvPr id="2058" name="Picture 10" descr="Image result for plotly logo">
            <a:extLst>
              <a:ext uri="{FF2B5EF4-FFF2-40B4-BE49-F238E27FC236}">
                <a16:creationId xmlns:a16="http://schemas.microsoft.com/office/drawing/2014/main" id="{E1CBF729-AE66-4474-858E-2E9D1FC8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367086"/>
            <a:ext cx="3133725" cy="12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excel logo">
            <a:extLst>
              <a:ext uri="{FF2B5EF4-FFF2-40B4-BE49-F238E27FC236}">
                <a16:creationId xmlns:a16="http://schemas.microsoft.com/office/drawing/2014/main" id="{8CD89BEF-360A-4817-B12F-AF7988A9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14" y="1802708"/>
            <a:ext cx="1248664" cy="12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3 logo">
            <a:extLst>
              <a:ext uri="{FF2B5EF4-FFF2-40B4-BE49-F238E27FC236}">
                <a16:creationId xmlns:a16="http://schemas.microsoft.com/office/drawing/2014/main" id="{959676B8-AC81-43B6-9DA0-E3D503C2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46" y="32956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_images/folium_logo.jpg">
            <a:extLst>
              <a:ext uri="{FF2B5EF4-FFF2-40B4-BE49-F238E27FC236}">
                <a16:creationId xmlns:a16="http://schemas.microsoft.com/office/drawing/2014/main" id="{386D7C71-55DB-49D2-B88D-ADBDD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6" y="52387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google maps api logo">
            <a:extLst>
              <a:ext uri="{FF2B5EF4-FFF2-40B4-BE49-F238E27FC236}">
                <a16:creationId xmlns:a16="http://schemas.microsoft.com/office/drawing/2014/main" id="{49F8780C-3CDE-4FD2-9B1E-DEE9D09A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42" y="5271851"/>
            <a:ext cx="2353615" cy="5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B993-F390-45E8-9203-8B0E75CD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Restaurant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657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209-FF0F-458B-B4EC-1FDD4F1C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755"/>
          </a:xfrm>
        </p:spPr>
        <p:txBody>
          <a:bodyPr>
            <a:normAutofit/>
          </a:bodyPr>
          <a:lstStyle/>
          <a:p>
            <a:r>
              <a:rPr lang="en-US" dirty="0"/>
              <a:t>Where are all the restaurants?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27802-D884-4B45-8878-A3D77311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" y="1232880"/>
            <a:ext cx="8056606" cy="5072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7C1D7-C844-4270-BA35-9F46B8990D13}"/>
              </a:ext>
            </a:extLst>
          </p:cNvPr>
          <p:cNvSpPr txBox="1"/>
          <p:nvPr/>
        </p:nvSpPr>
        <p:spPr>
          <a:xfrm>
            <a:off x="8845129" y="1690688"/>
            <a:ext cx="3032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--- </a:t>
            </a:r>
            <a:r>
              <a:rPr lang="en-US" dirty="0"/>
              <a:t>Neighborhood centroid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--- </a:t>
            </a:r>
            <a:r>
              <a:rPr lang="en-US" dirty="0"/>
              <a:t>Restaurant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50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BEE-7C42-43A6-BD6F-187045A5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all the restaurants?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5B49-2632-448D-959B-A6EF0905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909"/>
            <a:ext cx="10515600" cy="4895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Note: Open interactive Choropleth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22916-A3C2-4B55-8D48-6C3C7A4FD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7349" y="2016801"/>
            <a:ext cx="7994515" cy="42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8030-A83B-41C0-B621-34C35923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0"/>
            <a:ext cx="10515600" cy="1325563"/>
          </a:xfrm>
        </p:spPr>
        <p:txBody>
          <a:bodyPr/>
          <a:lstStyle/>
          <a:p>
            <a:r>
              <a:rPr lang="en-US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44736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Consol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</TotalTime>
  <Words>548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Console</vt:lpstr>
      <vt:lpstr>Office Theme</vt:lpstr>
      <vt:lpstr>Toronto Restaurants</vt:lpstr>
      <vt:lpstr>What’s the problem?</vt:lpstr>
      <vt:lpstr>Data Sources</vt:lpstr>
      <vt:lpstr>Pre-processing</vt:lpstr>
      <vt:lpstr>Tools Used</vt:lpstr>
      <vt:lpstr>Restaurant Distribution</vt:lpstr>
      <vt:lpstr>Where are all the restaurants?</vt:lpstr>
      <vt:lpstr>Where are all the restaurants?</vt:lpstr>
      <vt:lpstr>Income</vt:lpstr>
      <vt:lpstr>Toronto Income Dist.</vt:lpstr>
      <vt:lpstr>Income By Neigborhood</vt:lpstr>
      <vt:lpstr>Ethnicities</vt:lpstr>
      <vt:lpstr>Top Ethnicities</vt:lpstr>
      <vt:lpstr>Top Restaurant Categories</vt:lpstr>
      <vt:lpstr>Ethnicities by Neighborhood</vt:lpstr>
      <vt:lpstr>Top categories </vt:lpstr>
      <vt:lpstr>Price vs. Rating</vt:lpstr>
      <vt:lpstr>Toronto Restaurant Ratings Breakdown</vt:lpstr>
      <vt:lpstr>By Neighborhood</vt:lpstr>
      <vt:lpstr>Boxplots of Ratings vs Price</vt:lpstr>
      <vt:lpstr>Conclusions</vt:lpstr>
      <vt:lpstr>Conclusions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Food Census</dc:title>
  <dc:creator>Rafik Matta</dc:creator>
  <cp:lastModifiedBy>Rafik Matta</cp:lastModifiedBy>
  <cp:revision>41</cp:revision>
  <dcterms:created xsi:type="dcterms:W3CDTF">2018-04-07T23:27:47Z</dcterms:created>
  <dcterms:modified xsi:type="dcterms:W3CDTF">2018-04-11T15:02:45Z</dcterms:modified>
</cp:coreProperties>
</file>