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5C2DF6-9D24-4854-8F7B-C769422A1244}" type="datetimeFigureOut">
              <a:rPr lang="en-US" smtClean="0"/>
              <a:t>25-Jul-20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728D-3993-4BDB-8A0F-89D2E8B8A5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61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DF6-9D24-4854-8F7B-C769422A1244}" type="datetimeFigureOut">
              <a:rPr lang="en-US" smtClean="0"/>
              <a:t>25-Jul-20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728D-3993-4BDB-8A0F-89D2E8B8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DF6-9D24-4854-8F7B-C769422A1244}" type="datetimeFigureOut">
              <a:rPr lang="en-US" smtClean="0"/>
              <a:t>25-Jul-20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728D-3993-4BDB-8A0F-89D2E8B8A5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7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DF6-9D24-4854-8F7B-C769422A1244}" type="datetimeFigureOut">
              <a:rPr lang="en-US" smtClean="0"/>
              <a:t>25-Jul-20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728D-3993-4BDB-8A0F-89D2E8B8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DF6-9D24-4854-8F7B-C769422A1244}" type="datetimeFigureOut">
              <a:rPr lang="en-US" smtClean="0"/>
              <a:t>25-Jul-20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728D-3993-4BDB-8A0F-89D2E8B8A5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66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DF6-9D24-4854-8F7B-C769422A1244}" type="datetimeFigureOut">
              <a:rPr lang="en-US" smtClean="0"/>
              <a:t>25-Jul-20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728D-3993-4BDB-8A0F-89D2E8B8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8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DF6-9D24-4854-8F7B-C769422A1244}" type="datetimeFigureOut">
              <a:rPr lang="en-US" smtClean="0"/>
              <a:t>25-Jul-20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728D-3993-4BDB-8A0F-89D2E8B8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6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DF6-9D24-4854-8F7B-C769422A1244}" type="datetimeFigureOut">
              <a:rPr lang="en-US" smtClean="0"/>
              <a:t>25-Jul-20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728D-3993-4BDB-8A0F-89D2E8B8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DF6-9D24-4854-8F7B-C769422A1244}" type="datetimeFigureOut">
              <a:rPr lang="en-US" smtClean="0"/>
              <a:t>25-Jul-20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728D-3993-4BDB-8A0F-89D2E8B8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2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DF6-9D24-4854-8F7B-C769422A1244}" type="datetimeFigureOut">
              <a:rPr lang="en-US" smtClean="0"/>
              <a:t>25-Jul-20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728D-3993-4BDB-8A0F-89D2E8B8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4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DF6-9D24-4854-8F7B-C769422A1244}" type="datetimeFigureOut">
              <a:rPr lang="en-US" smtClean="0"/>
              <a:t>25-Jul-20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728D-3993-4BDB-8A0F-89D2E8B8A5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85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5C2DF6-9D24-4854-8F7B-C769422A1244}" type="datetimeFigureOut">
              <a:rPr lang="en-US" smtClean="0"/>
              <a:t>25-Jul-20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E5728D-3993-4BDB-8A0F-89D2E8B8A5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8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4288" y="5115585"/>
            <a:ext cx="7772400" cy="1463040"/>
          </a:xfrm>
        </p:spPr>
        <p:txBody>
          <a:bodyPr/>
          <a:lstStyle/>
          <a:p>
            <a:r>
              <a:rPr lang="en-US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battle for </a:t>
            </a:r>
            <a:r>
              <a:rPr lang="en-US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indian</a:t>
            </a:r>
            <a:r>
              <a:rPr lang="en-US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restaurants</a:t>
            </a:r>
            <a:endParaRPr lang="en-US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403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1216152"/>
            <a:ext cx="9720073" cy="4023360"/>
          </a:xfrm>
        </p:spPr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algn="ctr"/>
            <a:r>
              <a:rPr lang="en-US" sz="4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This project is for finding the best location for the Indian restaurant in New York city</a:t>
            </a:r>
            <a:endParaRPr lang="en-US" sz="48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1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Collecting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sz="3600" dirty="0">
                <a:latin typeface="Arial Black" panose="020B0A04020102020204" pitchFamily="34" charset="0"/>
                <a:hlinkClick r:id="rId2"/>
              </a:rPr>
              <a:t>https://</a:t>
            </a:r>
            <a:r>
              <a:rPr lang="en-US" sz="3600" dirty="0" smtClean="0">
                <a:latin typeface="Arial Black" panose="020B0A04020102020204" pitchFamily="34" charset="0"/>
                <a:hlinkClick r:id="rId2"/>
              </a:rPr>
              <a:t>cocl.us/new_york_dataset</a:t>
            </a:r>
            <a:endParaRPr lang="en-US" sz="3600" dirty="0" smtClean="0">
              <a:latin typeface="Arial Black" panose="020B0A04020102020204" pitchFamily="34" charset="0"/>
            </a:endParaRP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3600" dirty="0" err="1" smtClean="0">
                <a:latin typeface="Arial Black" panose="020B0A04020102020204" pitchFamily="34" charset="0"/>
              </a:rPr>
              <a:t>Forsquare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7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Collect Data from given data set and </a:t>
            </a:r>
            <a:r>
              <a:rPr lang="en-US" dirty="0" err="1" smtClean="0">
                <a:solidFill>
                  <a:srgbClr val="FF0000"/>
                </a:solidFill>
              </a:rPr>
              <a:t>Forsquare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Find the Indian restaurants in each NY city borough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Find the neighborhood containing Indian restaurant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Plot the findings in charts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Find the most liked, rated Indian restaurant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map the above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4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34 Indian restaurant in NY city</a:t>
            </a:r>
          </a:p>
          <a:p>
            <a:r>
              <a:rPr lang="en-US" dirty="0" smtClean="0"/>
              <a:t>The borough </a:t>
            </a:r>
            <a:r>
              <a:rPr lang="en-US" dirty="0" err="1" smtClean="0"/>
              <a:t>Manhatten</a:t>
            </a:r>
            <a:r>
              <a:rPr lang="en-US" dirty="0" smtClean="0"/>
              <a:t> has the most number of Indian restaurants</a:t>
            </a:r>
          </a:p>
          <a:p>
            <a:r>
              <a:rPr lang="en-US" dirty="0" err="1" smtClean="0"/>
              <a:t>Dosa</a:t>
            </a:r>
            <a:r>
              <a:rPr lang="en-US" dirty="0" smtClean="0"/>
              <a:t> Royale is the best rated Indian restaurant in </a:t>
            </a:r>
            <a:r>
              <a:rPr lang="en-US" smtClean="0"/>
              <a:t>NY 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33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</TotalTime>
  <Words>96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Tw Cen MT</vt:lpstr>
      <vt:lpstr>Tw Cen MT Condensed</vt:lpstr>
      <vt:lpstr>Wingdings</vt:lpstr>
      <vt:lpstr>Wingdings 3</vt:lpstr>
      <vt:lpstr>Integral</vt:lpstr>
      <vt:lpstr>battle for indian restaurants</vt:lpstr>
      <vt:lpstr>PowerPoint Presentation</vt:lpstr>
      <vt:lpstr>Collecting Data </vt:lpstr>
      <vt:lpstr>Methodology</vt:lpstr>
      <vt:lpstr>Result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for indian restaurants</dc:title>
  <dc:creator>HP</dc:creator>
  <cp:lastModifiedBy>HP</cp:lastModifiedBy>
  <cp:revision>2</cp:revision>
  <dcterms:created xsi:type="dcterms:W3CDTF">2020-07-25T13:32:43Z</dcterms:created>
  <dcterms:modified xsi:type="dcterms:W3CDTF">2020-07-25T13:43:35Z</dcterms:modified>
</cp:coreProperties>
</file>