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54B55"/>
    <a:srgbClr val="E06053"/>
    <a:srgbClr val="0F8176"/>
    <a:srgbClr val="452D51"/>
    <a:srgbClr val="404042"/>
    <a:srgbClr val="58585A"/>
    <a:srgbClr val="E7E7EA"/>
    <a:srgbClr val="FFCC09"/>
    <a:srgbClr val="FEF300"/>
    <a:srgbClr val="7E7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0"/>
    <p:restoredTop sz="94586"/>
  </p:normalViewPr>
  <p:slideViewPr>
    <p:cSldViewPr snapToGrid="0" snapToObjects="1">
      <p:cViewPr>
        <p:scale>
          <a:sx n="71" d="100"/>
          <a:sy n="71" d="100"/>
        </p:scale>
        <p:origin x="1878" y="-1716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9852-8A9D-FA43-9BC6-1FE6D867865C}" type="datetimeFigureOut">
              <a:rPr lang="en-US"/>
              <a:pPr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C55-56A1-8E40-9B86-97BA77CFC2EF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rPr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pPr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578266" y="1305168"/>
            <a:ext cx="820149" cy="9383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9828" y="0"/>
            <a:ext cx="2270971" cy="10688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0" y="1305168"/>
            <a:ext cx="7562850" cy="1282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984076" y="502231"/>
            <a:ext cx="48581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Arial" charset="0"/>
                <a:ea typeface="Arial" charset="0"/>
                <a:cs typeface="Arial" charset="0"/>
              </a:rPr>
              <a:t>ZAROUALI ABDERRAFIK</a:t>
            </a:r>
            <a:endParaRPr lang="en-US" sz="2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9828" y="2193514"/>
            <a:ext cx="2315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DEVELOPPEUR WEB</a:t>
            </a:r>
            <a:endParaRPr lang="en-US" sz="11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70200" y="1793404"/>
            <a:ext cx="431334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fr-FR" sz="1200" dirty="0">
                <a:solidFill>
                  <a:schemeClr val="bg1"/>
                </a:solidFill>
              </a:rPr>
              <a:t>C</a:t>
            </a:r>
            <a:r>
              <a:rPr lang="fr-FR" sz="1200" dirty="0" smtClean="0">
                <a:solidFill>
                  <a:schemeClr val="bg1"/>
                </a:solidFill>
              </a:rPr>
              <a:t>apable de répondre </a:t>
            </a:r>
            <a:r>
              <a:rPr lang="fr-FR" sz="1200" dirty="0">
                <a:solidFill>
                  <a:schemeClr val="bg1"/>
                </a:solidFill>
              </a:rPr>
              <a:t>aux exigences d’un secteur en constante évolution, </a:t>
            </a:r>
            <a:r>
              <a:rPr lang="fr-FR" sz="1200" dirty="0" smtClean="0">
                <a:solidFill>
                  <a:schemeClr val="bg1"/>
                </a:solidFill>
              </a:rPr>
              <a:t>et de </a:t>
            </a:r>
            <a:r>
              <a:rPr lang="fr-FR" sz="1200" dirty="0">
                <a:solidFill>
                  <a:schemeClr val="bg1"/>
                </a:solidFill>
              </a:rPr>
              <a:t>se remettre régulièrement en question face à l’arrive de nouvelles </a:t>
            </a:r>
            <a:r>
              <a:rPr lang="fr-FR" sz="1200" dirty="0" smtClean="0">
                <a:solidFill>
                  <a:schemeClr val="bg1"/>
                </a:solidFill>
              </a:rPr>
              <a:t>technologies,</a:t>
            </a:r>
            <a:endParaRPr lang="fr-FR" sz="1200" dirty="0">
              <a:solidFill>
                <a:schemeClr val="bg1"/>
              </a:solidFill>
            </a:endParaRPr>
          </a:p>
          <a:p>
            <a:pPr algn="ctr" defTabSz="685800">
              <a:defRPr/>
            </a:pP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5575" y="3245965"/>
            <a:ext cx="1945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0606040139</a:t>
            </a:r>
          </a:p>
          <a:p>
            <a:pPr algn="r"/>
            <a:r>
              <a:rPr lang="fr-MA" sz="1050" dirty="0" smtClean="0">
                <a:latin typeface="Arial" charset="0"/>
                <a:ea typeface="Arial" charset="0"/>
                <a:cs typeface="Arial" charset="0"/>
              </a:rPr>
              <a:t>rafiknirvana@gmail,com</a:t>
            </a:r>
            <a:endParaRPr lang="en-US" sz="1050" dirty="0" smtClean="0"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Hay walaa secteur </a:t>
            </a:r>
            <a:r>
              <a:rPr lang="en-US" sz="1050" dirty="0">
                <a:latin typeface="Arial" charset="0"/>
                <a:ea typeface="Arial" charset="0"/>
                <a:cs typeface="Arial" charset="0"/>
              </a:rPr>
              <a:t>1 </a:t>
            </a: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imm 11 CASABLANCA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34518" y="4498831"/>
            <a:ext cx="194500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Lecture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  <a:p>
            <a:pPr algn="r">
              <a:lnSpc>
                <a:spcPct val="120000"/>
              </a:lnSpc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Sport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  <a:p>
            <a:pPr algn="r">
              <a:lnSpc>
                <a:spcPct val="120000"/>
              </a:lnSpc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Tourisme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  <a:p>
            <a:pPr algn="r">
              <a:lnSpc>
                <a:spcPct val="120000"/>
              </a:lnSpc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Voyage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34518" y="5968602"/>
            <a:ext cx="19450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Anglais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  <a:p>
            <a:pPr algn="r">
              <a:lnSpc>
                <a:spcPct val="120000"/>
              </a:lnSpc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Espagnol</a:t>
            </a:r>
          </a:p>
          <a:p>
            <a:pPr algn="r">
              <a:lnSpc>
                <a:spcPct val="120000"/>
              </a:lnSpc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Francais</a:t>
            </a:r>
          </a:p>
          <a:p>
            <a:pPr algn="r">
              <a:lnSpc>
                <a:spcPct val="120000"/>
              </a:lnSpc>
            </a:pPr>
            <a:r>
              <a:rPr lang="en-US" sz="1050" dirty="0" smtClean="0">
                <a:latin typeface="Arial" charset="0"/>
                <a:ea typeface="Arial" charset="0"/>
                <a:cs typeface="Arial" charset="0"/>
              </a:rPr>
              <a:t>Arabe</a:t>
            </a:r>
          </a:p>
          <a:p>
            <a:pPr algn="r">
              <a:lnSpc>
                <a:spcPct val="120000"/>
              </a:lnSpc>
            </a:pPr>
            <a:endParaRPr lang="en-US" sz="1050" dirty="0">
              <a:latin typeface="Arial" charset="0"/>
              <a:ea typeface="Arial" charset="0"/>
              <a:cs typeface="Arial" charset="0"/>
            </a:endParaRPr>
          </a:p>
          <a:p>
            <a:pPr algn="r">
              <a:lnSpc>
                <a:spcPct val="120000"/>
              </a:lnSpc>
            </a:pPr>
            <a:endParaRPr lang="en-US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760131" y="2973602"/>
            <a:ext cx="3352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100" dirty="0" smtClean="0">
                <a:latin typeface="Arial" charset="0"/>
                <a:ea typeface="Arial" charset="0"/>
                <a:cs typeface="Arial" charset="0"/>
              </a:rPr>
              <a:t>PARCOURS ACADEMIQUE</a:t>
            </a:r>
            <a:endParaRPr lang="en-US" sz="1400" b="1" spc="10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0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07913"/>
              </p:ext>
            </p:extLst>
          </p:nvPr>
        </p:nvGraphicFramePr>
        <p:xfrm>
          <a:off x="2768599" y="3566408"/>
          <a:ext cx="4309535" cy="3321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7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6827"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i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Octobre 2019 – juillet 2021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1" i="0" dirty="0" smtClean="0">
                          <a:solidFill>
                            <a:srgbClr val="C54B55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TECHNICIEN</a:t>
                      </a:r>
                      <a:r>
                        <a:rPr lang="fr-FR" sz="1050" b="1" i="0" baseline="0" dirty="0" smtClean="0">
                          <a:solidFill>
                            <a:srgbClr val="C54B55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SPECIALISE EN DEVELOPPEMENT INFORMATIQUE</a:t>
                      </a:r>
                      <a:endParaRPr lang="fr-FR" sz="1050" b="1" i="0" dirty="0" smtClean="0">
                        <a:solidFill>
                          <a:srgbClr val="C54B55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1" i="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IFIAG VOCATIONNAL SCHOOL  - CASABLANCA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000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lang="fr-FR" sz="1000" b="0" i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EN COURS)</a:t>
                      </a:r>
                      <a:endParaRPr lang="fr-FR" sz="1000" b="0" i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612"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Septembre 2018 – Juillet 202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1" i="0" dirty="0" smtClean="0">
                          <a:solidFill>
                            <a:srgbClr val="C54B55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DEUG EN PHYSIQUE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1" i="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UNIVERSITE MED V - CASA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000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(EN COURS)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827"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JUIN 2018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1" i="0" dirty="0" smtClean="0">
                          <a:solidFill>
                            <a:srgbClr val="C54B55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DIPLÔME BACCALAUREAT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1" i="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GROUPE SCOLAIRE BOUSTANE AL MALAIKA - CASABLANCA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000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OPTION</a:t>
                      </a:r>
                      <a:r>
                        <a:rPr lang="fr-FR" sz="1000" b="0" i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PHYSIQUE CHIMIE </a:t>
                      </a:r>
                      <a:endParaRPr lang="fr-FR" sz="1000" b="0" i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2649112" y="7041288"/>
            <a:ext cx="314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100" dirty="0" smtClean="0">
                <a:latin typeface="Arial" charset="0"/>
                <a:ea typeface="Arial" charset="0"/>
                <a:cs typeface="Arial" charset="0"/>
              </a:rPr>
              <a:t>EXPERIENCES PROFESSIONELLES</a:t>
            </a:r>
            <a:endParaRPr lang="en-US" sz="1400" b="1" spc="10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10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11523"/>
              </p:ext>
            </p:extLst>
          </p:nvPr>
        </p:nvGraphicFramePr>
        <p:xfrm>
          <a:off x="2768599" y="7845070"/>
          <a:ext cx="4309535" cy="134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9936">
                <a:tc>
                  <a:txBody>
                    <a:bodyPr/>
                    <a:lstStyle/>
                    <a:p>
                      <a:pPr marL="7938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Decembre 2019 – aujourd'hui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1" i="0" dirty="0" smtClean="0">
                          <a:solidFill>
                            <a:srgbClr val="C54B55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Développeur WEB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60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050" b="1" i="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Click net key (cnk) - Casablanca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64065" y="2973602"/>
            <a:ext cx="990602" cy="45719"/>
          </a:xfrm>
          <a:prstGeom prst="rect">
            <a:avLst/>
          </a:prstGeom>
          <a:solidFill>
            <a:srgbClr val="C54B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0697" y="8920934"/>
            <a:ext cx="677285" cy="45719"/>
          </a:xfrm>
          <a:prstGeom prst="rect">
            <a:avLst/>
          </a:prstGeom>
          <a:solidFill>
            <a:srgbClr val="C54B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87153" y="1401847"/>
            <a:ext cx="1922579" cy="3000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50" b="1" cap="none" spc="0" dirty="0" smtClean="0">
                <a:ln w="10160">
                  <a:solidFill>
                    <a:srgbClr val="C54B55"/>
                  </a:solidFill>
                  <a:prstDash val="solid"/>
                </a:ln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A PROPOS DE MOI</a:t>
            </a:r>
            <a:endParaRPr lang="en-US" sz="1350" b="1" cap="none" spc="0" dirty="0">
              <a:ln w="10160">
                <a:solidFill>
                  <a:srgbClr val="C54B55"/>
                </a:solidFill>
                <a:prstDash val="solid"/>
              </a:ln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8" name="TextBox 106"/>
          <p:cNvSpPr txBox="1"/>
          <p:nvPr/>
        </p:nvSpPr>
        <p:spPr>
          <a:xfrm>
            <a:off x="1453411" y="2838081"/>
            <a:ext cx="113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100" dirty="0" smtClean="0">
                <a:latin typeface="Arial" charset="0"/>
                <a:ea typeface="Arial" charset="0"/>
                <a:cs typeface="Arial" charset="0"/>
              </a:rPr>
              <a:t>CONTACT</a:t>
            </a:r>
            <a:endParaRPr lang="en-US" sz="1200" b="1" spc="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106"/>
          <p:cNvSpPr txBox="1"/>
          <p:nvPr/>
        </p:nvSpPr>
        <p:spPr>
          <a:xfrm>
            <a:off x="1497648" y="4201904"/>
            <a:ext cx="113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100" dirty="0" smtClean="0">
                <a:latin typeface="Arial" charset="0"/>
                <a:ea typeface="Arial" charset="0"/>
                <a:cs typeface="Arial" charset="0"/>
              </a:rPr>
              <a:t>HOBBIES</a:t>
            </a:r>
            <a:endParaRPr lang="en-US" sz="1200" b="1" spc="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106"/>
          <p:cNvSpPr txBox="1"/>
          <p:nvPr/>
        </p:nvSpPr>
        <p:spPr>
          <a:xfrm>
            <a:off x="978921" y="5525188"/>
            <a:ext cx="162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100" dirty="0" smtClean="0">
                <a:latin typeface="Arial" charset="0"/>
                <a:ea typeface="Arial" charset="0"/>
                <a:cs typeface="Arial" charset="0"/>
              </a:rPr>
              <a:t>COMPETENCES LINGUISTIQUES</a:t>
            </a:r>
            <a:endParaRPr lang="en-US" sz="1200" b="1" spc="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356516" y="4294685"/>
            <a:ext cx="1126988" cy="45719"/>
          </a:xfrm>
          <a:prstGeom prst="rect">
            <a:avLst/>
          </a:prstGeom>
          <a:solidFill>
            <a:srgbClr val="C54B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5289" y="5782123"/>
            <a:ext cx="555945" cy="45719"/>
          </a:xfrm>
          <a:prstGeom prst="rect">
            <a:avLst/>
          </a:prstGeom>
          <a:solidFill>
            <a:srgbClr val="C54B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105"/>
          <p:cNvSpPr txBox="1"/>
          <p:nvPr/>
        </p:nvSpPr>
        <p:spPr>
          <a:xfrm>
            <a:off x="615208" y="7333396"/>
            <a:ext cx="1945004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20000"/>
              </a:lnSpc>
            </a:pPr>
            <a:r>
              <a:rPr lang="fr-FR" sz="1050" dirty="0">
                <a:latin typeface="Arial" charset="0"/>
                <a:ea typeface="Arial" charset="0"/>
                <a:cs typeface="Arial" charset="0"/>
              </a:rPr>
              <a:t>Rigoureux </a:t>
            </a:r>
          </a:p>
          <a:p>
            <a:pPr lvl="0" algn="r">
              <a:lnSpc>
                <a:spcPct val="120000"/>
              </a:lnSpc>
            </a:pPr>
            <a:r>
              <a:rPr lang="fr-FR" sz="1050" dirty="0">
                <a:latin typeface="Arial" charset="0"/>
                <a:ea typeface="Arial" charset="0"/>
                <a:cs typeface="Arial" charset="0"/>
              </a:rPr>
              <a:t>Sérieux </a:t>
            </a:r>
          </a:p>
          <a:p>
            <a:pPr lvl="0" algn="r">
              <a:lnSpc>
                <a:spcPct val="120000"/>
              </a:lnSpc>
            </a:pPr>
            <a:r>
              <a:rPr lang="fr-FR" sz="1050" dirty="0">
                <a:latin typeface="Arial" charset="0"/>
                <a:ea typeface="Arial" charset="0"/>
                <a:cs typeface="Arial" charset="0"/>
              </a:rPr>
              <a:t>Créatif</a:t>
            </a:r>
          </a:p>
          <a:p>
            <a:pPr lvl="0" algn="r">
              <a:lnSpc>
                <a:spcPct val="120000"/>
              </a:lnSpc>
            </a:pPr>
            <a:r>
              <a:rPr lang="fr-FR" sz="1050" dirty="0">
                <a:latin typeface="Arial" charset="0"/>
                <a:ea typeface="Arial" charset="0"/>
                <a:cs typeface="Arial" charset="0"/>
              </a:rPr>
              <a:t>Imaginatif </a:t>
            </a:r>
          </a:p>
          <a:p>
            <a:pPr lvl="0" algn="r">
              <a:lnSpc>
                <a:spcPct val="120000"/>
              </a:lnSpc>
            </a:pPr>
            <a:r>
              <a:rPr lang="fr-FR" sz="1050" dirty="0">
                <a:latin typeface="Arial" charset="0"/>
                <a:ea typeface="Arial" charset="0"/>
                <a:cs typeface="Arial" charset="0"/>
              </a:rPr>
              <a:t>Attentif</a:t>
            </a:r>
          </a:p>
          <a:p>
            <a:pPr lvl="0" algn="r">
              <a:lnSpc>
                <a:spcPct val="120000"/>
              </a:lnSpc>
            </a:pPr>
            <a:r>
              <a:rPr lang="fr-FR" sz="1050" dirty="0">
                <a:latin typeface="Arial" charset="0"/>
                <a:ea typeface="Arial" charset="0"/>
                <a:cs typeface="Arial" charset="0"/>
              </a:rPr>
              <a:t>Esprit d’analyse</a:t>
            </a:r>
          </a:p>
          <a:p>
            <a:pPr lvl="0" algn="r"/>
            <a:r>
              <a:rPr lang="fr-FR" sz="1400" dirty="0" smtClean="0"/>
              <a:t>  </a:t>
            </a:r>
            <a:endParaRPr lang="fr-FR" sz="1400" dirty="0"/>
          </a:p>
        </p:txBody>
      </p:sp>
      <p:sp>
        <p:nvSpPr>
          <p:cNvPr id="34" name="TextBox 106"/>
          <p:cNvSpPr txBox="1"/>
          <p:nvPr/>
        </p:nvSpPr>
        <p:spPr>
          <a:xfrm>
            <a:off x="1054100" y="6867118"/>
            <a:ext cx="162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100" dirty="0" smtClean="0">
                <a:latin typeface="Arial" charset="0"/>
                <a:ea typeface="Arial" charset="0"/>
                <a:cs typeface="Arial" charset="0"/>
              </a:rPr>
              <a:t>LES APTITUDES PERSONNELLES</a:t>
            </a:r>
            <a:endParaRPr lang="en-US" sz="1200" b="1" spc="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106"/>
          <p:cNvSpPr txBox="1"/>
          <p:nvPr/>
        </p:nvSpPr>
        <p:spPr>
          <a:xfrm>
            <a:off x="1328313" y="8775229"/>
            <a:ext cx="162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100" dirty="0" smtClean="0">
                <a:latin typeface="Arial" charset="0"/>
                <a:ea typeface="Arial" charset="0"/>
                <a:cs typeface="Arial" charset="0"/>
              </a:rPr>
              <a:t>LOGICIEL</a:t>
            </a:r>
            <a:endParaRPr lang="en-US" sz="1200" b="1" spc="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9102" y="7090627"/>
            <a:ext cx="594998" cy="45719"/>
          </a:xfrm>
          <a:prstGeom prst="rect">
            <a:avLst/>
          </a:prstGeom>
          <a:solidFill>
            <a:srgbClr val="C54B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105"/>
          <p:cNvSpPr txBox="1"/>
          <p:nvPr/>
        </p:nvSpPr>
        <p:spPr>
          <a:xfrm>
            <a:off x="631711" y="9118978"/>
            <a:ext cx="194500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fr-FR" sz="1050" dirty="0">
                <a:latin typeface="Arial" charset="0"/>
                <a:ea typeface="Arial" charset="0"/>
                <a:cs typeface="Arial" charset="0"/>
              </a:rPr>
              <a:t>Microsoft office (PowerPoint, Word, Excel et Outlook)</a:t>
            </a:r>
          </a:p>
          <a:p>
            <a:pPr algn="r">
              <a:lnSpc>
                <a:spcPct val="120000"/>
              </a:lnSpc>
            </a:pPr>
            <a:r>
              <a:rPr lang="it-IT" sz="1050" smtClean="0">
                <a:latin typeface="Arial" charset="0"/>
                <a:ea typeface="Arial" charset="0"/>
                <a:cs typeface="Arial" charset="0"/>
              </a:rPr>
              <a:t>Visual studio</a:t>
            </a:r>
          </a:p>
          <a:p>
            <a:pPr algn="r">
              <a:lnSpc>
                <a:spcPct val="120000"/>
              </a:lnSpc>
            </a:pPr>
            <a:r>
              <a:rPr lang="it-IT" sz="105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sz="1050" dirty="0">
                <a:latin typeface="Arial" charset="0"/>
                <a:ea typeface="Arial" charset="0"/>
                <a:cs typeface="Arial" charset="0"/>
              </a:rPr>
              <a:t>Code visual </a:t>
            </a:r>
            <a:r>
              <a:rPr lang="it-IT" sz="1050">
                <a:latin typeface="Arial" charset="0"/>
                <a:ea typeface="Arial" charset="0"/>
                <a:cs typeface="Arial" charset="0"/>
              </a:rPr>
              <a:t>studio </a:t>
            </a:r>
            <a:r>
              <a:rPr lang="it-IT" sz="1050" smtClean="0">
                <a:latin typeface="Arial" charset="0"/>
                <a:ea typeface="Arial" charset="0"/>
                <a:cs typeface="Arial" charset="0"/>
              </a:rPr>
              <a:t>professionnel</a:t>
            </a:r>
          </a:p>
          <a:p>
            <a:pPr algn="r">
              <a:lnSpc>
                <a:spcPct val="120000"/>
              </a:lnSpc>
            </a:pPr>
            <a:r>
              <a:rPr lang="fr-FR" sz="1050" dirty="0" smtClean="0">
                <a:latin typeface="Arial" charset="0"/>
                <a:ea typeface="Arial" charset="0"/>
                <a:cs typeface="Arial" charset="0"/>
              </a:rPr>
              <a:t>Photoshop</a:t>
            </a:r>
            <a:r>
              <a:rPr lang="fr-FR" sz="1400" dirty="0" smtClean="0"/>
              <a:t> </a:t>
            </a:r>
            <a:endParaRPr lang="fr-FR" sz="1400" dirty="0" smtClean="0"/>
          </a:p>
          <a:p>
            <a:pPr lvl="0"/>
            <a:r>
              <a:rPr lang="fr-FR" sz="1200" dirty="0" smtClean="0"/>
              <a:t> </a:t>
            </a:r>
            <a:endParaRPr lang="fr-FR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7" y="110425"/>
            <a:ext cx="1764347" cy="20925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1155</TotalTime>
  <Words>156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Courier New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OUMAIMA EL GHAZZALI</cp:lastModifiedBy>
  <cp:revision>110</cp:revision>
  <dcterms:created xsi:type="dcterms:W3CDTF">2014-12-03T08:33:54Z</dcterms:created>
  <dcterms:modified xsi:type="dcterms:W3CDTF">2020-09-14T00:56:08Z</dcterms:modified>
</cp:coreProperties>
</file>