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08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0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3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98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00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3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58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3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C702-ECC5-4F65-B231-7243BD18BC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5A67-4444-4F6F-A108-C37655693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1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EC7D702-B9CD-48D8-A0D5-86673209E30E}"/>
              </a:ext>
            </a:extLst>
          </p:cNvPr>
          <p:cNvGrpSpPr/>
          <p:nvPr/>
        </p:nvGrpSpPr>
        <p:grpSpPr>
          <a:xfrm>
            <a:off x="878130" y="124289"/>
            <a:ext cx="6570235" cy="6468274"/>
            <a:chOff x="878130" y="124289"/>
            <a:chExt cx="6570235" cy="646827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763ADA5-679C-4057-933E-2F6321950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066"/>
            <a:stretch/>
          </p:blipFill>
          <p:spPr>
            <a:xfrm>
              <a:off x="878130" y="265438"/>
              <a:ext cx="6570235" cy="6327125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D053369-F048-4158-8437-0A9A1436A243}"/>
                </a:ext>
              </a:extLst>
            </p:cNvPr>
            <p:cNvSpPr/>
            <p:nvPr/>
          </p:nvSpPr>
          <p:spPr>
            <a:xfrm>
              <a:off x="3249226" y="124289"/>
              <a:ext cx="2503503" cy="497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D26503-387E-43AA-AA57-5F01D908500C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</p:spTree>
    <p:extLst>
      <p:ext uri="{BB962C8B-B14F-4D97-AF65-F5344CB8AC3E}">
        <p14:creationId xmlns:p14="http://schemas.microsoft.com/office/powerpoint/2010/main" val="14500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30C188-1FFE-40FC-ACEF-9597B8ED0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7" y="555257"/>
            <a:ext cx="7991195" cy="630274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88C4A85-6F63-4A42-9A58-BD3E64E57E34}"/>
              </a:ext>
            </a:extLst>
          </p:cNvPr>
          <p:cNvSpPr/>
          <p:nvPr/>
        </p:nvSpPr>
        <p:spPr>
          <a:xfrm>
            <a:off x="3071674" y="435020"/>
            <a:ext cx="25392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C839AA4-2170-40FC-8B11-24BAD2D7715F}"/>
              </a:ext>
            </a:extLst>
          </p:cNvPr>
          <p:cNvSpPr txBox="1"/>
          <p:nvPr/>
        </p:nvSpPr>
        <p:spPr>
          <a:xfrm>
            <a:off x="1304733" y="435020"/>
            <a:ext cx="6073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Projected Band Structure Cu between 4d and 4s orbitals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056FF01-4D51-491A-A1EA-FF5CF758E1E3}"/>
              </a:ext>
            </a:extLst>
          </p:cNvPr>
          <p:cNvSpPr/>
          <p:nvPr/>
        </p:nvSpPr>
        <p:spPr>
          <a:xfrm>
            <a:off x="7839267" y="635075"/>
            <a:ext cx="505743" cy="527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B2FDE0F-CD8C-45C9-98AE-BA8F1E11C1A2}"/>
              </a:ext>
            </a:extLst>
          </p:cNvPr>
          <p:cNvSpPr/>
          <p:nvPr/>
        </p:nvSpPr>
        <p:spPr>
          <a:xfrm>
            <a:off x="7839267" y="6038793"/>
            <a:ext cx="710575" cy="527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621B5D-3A76-4897-AA31-2CF9A4ACEA52}"/>
              </a:ext>
            </a:extLst>
          </p:cNvPr>
          <p:cNvSpPr txBox="1"/>
          <p:nvPr/>
        </p:nvSpPr>
        <p:spPr>
          <a:xfrm>
            <a:off x="7829743" y="701310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4p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93CDD8-E5F7-45DF-84CC-9E9D55A31590}"/>
              </a:ext>
            </a:extLst>
          </p:cNvPr>
          <p:cNvSpPr txBox="1"/>
          <p:nvPr/>
        </p:nvSpPr>
        <p:spPr>
          <a:xfrm>
            <a:off x="7839267" y="610502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3d4s</a:t>
            </a:r>
          </a:p>
        </p:txBody>
      </p:sp>
    </p:spTree>
    <p:extLst>
      <p:ext uri="{BB962C8B-B14F-4D97-AF65-F5344CB8AC3E}">
        <p14:creationId xmlns:p14="http://schemas.microsoft.com/office/powerpoint/2010/main" val="20983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EF6153-A234-4FB8-A8F8-28DA116F1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4"/>
          <a:stretch/>
        </p:blipFill>
        <p:spPr>
          <a:xfrm>
            <a:off x="798888" y="265437"/>
            <a:ext cx="6764887" cy="6327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A5D5F26-D28B-4E6B-917B-72857B7FCBE2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CAE64C-EA66-4098-BBEF-268556157110}"/>
              </a:ext>
            </a:extLst>
          </p:cNvPr>
          <p:cNvSpPr txBox="1"/>
          <p:nvPr/>
        </p:nvSpPr>
        <p:spPr>
          <a:xfrm>
            <a:off x="3160451" y="142030"/>
            <a:ext cx="245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</a:t>
            </a:r>
          </a:p>
        </p:txBody>
      </p:sp>
    </p:spTree>
    <p:extLst>
      <p:ext uri="{BB962C8B-B14F-4D97-AF65-F5344CB8AC3E}">
        <p14:creationId xmlns:p14="http://schemas.microsoft.com/office/powerpoint/2010/main" val="31428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B0EC3E-74D4-48C5-A000-45822DD9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9" y="265437"/>
            <a:ext cx="7387741" cy="6327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46E2D98-348B-490F-B8D0-0E2E7B1A6BFD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1207D8-B94C-44EF-81E9-DDC977F68083}"/>
              </a:ext>
            </a:extLst>
          </p:cNvPr>
          <p:cNvSpPr txBox="1"/>
          <p:nvPr/>
        </p:nvSpPr>
        <p:spPr>
          <a:xfrm>
            <a:off x="2075995" y="159773"/>
            <a:ext cx="499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 </a:t>
            </a:r>
            <a:r>
              <a:rPr lang="pt-BR" sz="2400" dirty="0" err="1"/>
              <a:t>projected</a:t>
            </a:r>
            <a:r>
              <a:rPr lang="pt-BR" sz="2400" dirty="0"/>
              <a:t> 3d orbital</a:t>
            </a:r>
          </a:p>
        </p:txBody>
      </p:sp>
    </p:spTree>
    <p:extLst>
      <p:ext uri="{BB962C8B-B14F-4D97-AF65-F5344CB8AC3E}">
        <p14:creationId xmlns:p14="http://schemas.microsoft.com/office/powerpoint/2010/main" val="113663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1E202F-284B-43C4-85AF-DC069BFE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" y="265437"/>
            <a:ext cx="7546224" cy="6327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5DF6E9D-9F6D-4C83-805F-017069D7A335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A32E64-B390-4723-BF4F-C7C25C17ACFE}"/>
              </a:ext>
            </a:extLst>
          </p:cNvPr>
          <p:cNvSpPr txBox="1"/>
          <p:nvPr/>
        </p:nvSpPr>
        <p:spPr>
          <a:xfrm>
            <a:off x="2075995" y="159773"/>
            <a:ext cx="499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 </a:t>
            </a:r>
            <a:r>
              <a:rPr lang="pt-BR" sz="2400" dirty="0" err="1"/>
              <a:t>projected</a:t>
            </a:r>
            <a:r>
              <a:rPr lang="pt-BR" sz="2400" dirty="0"/>
              <a:t> 3d orbital</a:t>
            </a:r>
          </a:p>
        </p:txBody>
      </p:sp>
    </p:spTree>
    <p:extLst>
      <p:ext uri="{BB962C8B-B14F-4D97-AF65-F5344CB8AC3E}">
        <p14:creationId xmlns:p14="http://schemas.microsoft.com/office/powerpoint/2010/main" val="201921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9A6750-B7C8-42D9-AF7B-5D4A4937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9" y="265437"/>
            <a:ext cx="7387741" cy="6327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48E816B-07CE-4C2B-95B1-7D3CAF0A8A36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48C2F5-65BC-438A-9B07-611CEF7441E2}"/>
              </a:ext>
            </a:extLst>
          </p:cNvPr>
          <p:cNvSpPr txBox="1"/>
          <p:nvPr/>
        </p:nvSpPr>
        <p:spPr>
          <a:xfrm>
            <a:off x="2075995" y="159773"/>
            <a:ext cx="495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 </a:t>
            </a:r>
            <a:r>
              <a:rPr lang="pt-BR" sz="2400" dirty="0" err="1"/>
              <a:t>projected</a:t>
            </a:r>
            <a:r>
              <a:rPr lang="pt-BR" sz="2400" dirty="0"/>
              <a:t> 4s orbital</a:t>
            </a:r>
          </a:p>
        </p:txBody>
      </p:sp>
    </p:spTree>
    <p:extLst>
      <p:ext uri="{BB962C8B-B14F-4D97-AF65-F5344CB8AC3E}">
        <p14:creationId xmlns:p14="http://schemas.microsoft.com/office/powerpoint/2010/main" val="202212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AAB3FF-EE18-4E65-8452-190D764D0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" y="265437"/>
            <a:ext cx="7546224" cy="6327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E29503-9CC8-46A9-9CC5-7176D2DA0292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146F23-69E5-4D3C-A4D4-BA8607E8426D}"/>
              </a:ext>
            </a:extLst>
          </p:cNvPr>
          <p:cNvSpPr txBox="1"/>
          <p:nvPr/>
        </p:nvSpPr>
        <p:spPr>
          <a:xfrm>
            <a:off x="2075995" y="159773"/>
            <a:ext cx="495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 </a:t>
            </a:r>
            <a:r>
              <a:rPr lang="pt-BR" sz="2400" dirty="0" err="1"/>
              <a:t>projected</a:t>
            </a:r>
            <a:r>
              <a:rPr lang="pt-BR" sz="2400" dirty="0"/>
              <a:t> 4s orbital</a:t>
            </a:r>
          </a:p>
        </p:txBody>
      </p:sp>
    </p:spTree>
    <p:extLst>
      <p:ext uri="{BB962C8B-B14F-4D97-AF65-F5344CB8AC3E}">
        <p14:creationId xmlns:p14="http://schemas.microsoft.com/office/powerpoint/2010/main" val="13584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31A59A-C6E6-4F60-B974-3AF5DD88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9" y="265437"/>
            <a:ext cx="7387741" cy="6327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2964062-E05D-441D-BF33-FB49A449735E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4D1F01-6603-4442-8967-ED9DE9A99F30}"/>
              </a:ext>
            </a:extLst>
          </p:cNvPr>
          <p:cNvSpPr txBox="1"/>
          <p:nvPr/>
        </p:nvSpPr>
        <p:spPr>
          <a:xfrm>
            <a:off x="2075995" y="159773"/>
            <a:ext cx="495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 </a:t>
            </a:r>
            <a:r>
              <a:rPr lang="pt-BR" sz="2400" dirty="0" err="1"/>
              <a:t>projected</a:t>
            </a:r>
            <a:r>
              <a:rPr lang="pt-BR" sz="2400" dirty="0"/>
              <a:t> 4p orbital</a:t>
            </a:r>
          </a:p>
        </p:txBody>
      </p:sp>
    </p:spTree>
    <p:extLst>
      <p:ext uri="{BB962C8B-B14F-4D97-AF65-F5344CB8AC3E}">
        <p14:creationId xmlns:p14="http://schemas.microsoft.com/office/powerpoint/2010/main" val="15592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13194F-00F1-4042-B49C-EEFF36F9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" y="265437"/>
            <a:ext cx="7546224" cy="6327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EE720BD-4C6A-4E11-BB21-BEC6116ADD29}"/>
              </a:ext>
            </a:extLst>
          </p:cNvPr>
          <p:cNvSpPr/>
          <p:nvPr/>
        </p:nvSpPr>
        <p:spPr>
          <a:xfrm>
            <a:off x="3249226" y="124289"/>
            <a:ext cx="2503503" cy="49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FBCE2E-6F63-4656-9DA7-3F7F08EA31B7}"/>
              </a:ext>
            </a:extLst>
          </p:cNvPr>
          <p:cNvSpPr txBox="1"/>
          <p:nvPr/>
        </p:nvSpPr>
        <p:spPr>
          <a:xfrm>
            <a:off x="2075995" y="159773"/>
            <a:ext cx="495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Band Structure Cu </a:t>
            </a:r>
            <a:r>
              <a:rPr lang="pt-BR" sz="2400" dirty="0" err="1"/>
              <a:t>projected</a:t>
            </a:r>
            <a:r>
              <a:rPr lang="pt-BR" sz="2400" dirty="0"/>
              <a:t> 4p orbital</a:t>
            </a:r>
          </a:p>
        </p:txBody>
      </p:sp>
    </p:spTree>
    <p:extLst>
      <p:ext uri="{BB962C8B-B14F-4D97-AF65-F5344CB8AC3E}">
        <p14:creationId xmlns:p14="http://schemas.microsoft.com/office/powerpoint/2010/main" val="1800325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53</Words>
  <Application>Microsoft Office PowerPoint</Application>
  <PresentationFormat>Apresentação na tela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Reis Barreto</dc:creator>
  <cp:lastModifiedBy>Rafael Reis Barreto</cp:lastModifiedBy>
  <cp:revision>2</cp:revision>
  <dcterms:created xsi:type="dcterms:W3CDTF">2023-08-29T19:14:43Z</dcterms:created>
  <dcterms:modified xsi:type="dcterms:W3CDTF">2023-09-09T22:30:11Z</dcterms:modified>
</cp:coreProperties>
</file>