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C702-ECC5-4F65-B231-7243BD18BCC9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5A67-4444-4F6F-A108-C376556931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0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C702-ECC5-4F65-B231-7243BD18BCC9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5A67-4444-4F6F-A108-C376556931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08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C702-ECC5-4F65-B231-7243BD18BCC9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5A67-4444-4F6F-A108-C376556931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19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C702-ECC5-4F65-B231-7243BD18BCC9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5A67-4444-4F6F-A108-C376556931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50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C702-ECC5-4F65-B231-7243BD18BCC9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5A67-4444-4F6F-A108-C376556931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33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C702-ECC5-4F65-B231-7243BD18BCC9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5A67-4444-4F6F-A108-C376556931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77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C702-ECC5-4F65-B231-7243BD18BCC9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5A67-4444-4F6F-A108-C376556931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98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C702-ECC5-4F65-B231-7243BD18BCC9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5A67-4444-4F6F-A108-C376556931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00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C702-ECC5-4F65-B231-7243BD18BCC9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5A67-4444-4F6F-A108-C376556931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73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C702-ECC5-4F65-B231-7243BD18BCC9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5A67-4444-4F6F-A108-C376556931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58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C702-ECC5-4F65-B231-7243BD18BCC9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5A67-4444-4F6F-A108-C376556931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38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9C702-ECC5-4F65-B231-7243BD18BCC9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5A67-4444-4F6F-A108-C376556931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01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FD26503-387E-43AA-AA57-5F01D908500C}"/>
              </a:ext>
            </a:extLst>
          </p:cNvPr>
          <p:cNvSpPr txBox="1"/>
          <p:nvPr/>
        </p:nvSpPr>
        <p:spPr>
          <a:xfrm>
            <a:off x="3160451" y="142030"/>
            <a:ext cx="2450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Band Structure Cu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0FEC284-D297-4CB9-9EFD-D65E614D3F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4"/>
          <a:stretch/>
        </p:blipFill>
        <p:spPr>
          <a:xfrm>
            <a:off x="878130" y="265437"/>
            <a:ext cx="6667890" cy="6327125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57F7150-1534-4B7A-8F3F-E6855B54D46A}"/>
              </a:ext>
            </a:extLst>
          </p:cNvPr>
          <p:cNvSpPr/>
          <p:nvPr/>
        </p:nvSpPr>
        <p:spPr>
          <a:xfrm>
            <a:off x="3249226" y="124289"/>
            <a:ext cx="2503503" cy="497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0228CA-B487-4C30-BF6F-8B9CCAFFB330}"/>
              </a:ext>
            </a:extLst>
          </p:cNvPr>
          <p:cNvSpPr txBox="1"/>
          <p:nvPr/>
        </p:nvSpPr>
        <p:spPr>
          <a:xfrm>
            <a:off x="3302250" y="177514"/>
            <a:ext cx="2431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Band Structure Zn</a:t>
            </a:r>
          </a:p>
        </p:txBody>
      </p:sp>
    </p:spTree>
    <p:extLst>
      <p:ext uri="{BB962C8B-B14F-4D97-AF65-F5344CB8AC3E}">
        <p14:creationId xmlns:p14="http://schemas.microsoft.com/office/powerpoint/2010/main" val="145008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FD26503-387E-43AA-AA57-5F01D908500C}"/>
              </a:ext>
            </a:extLst>
          </p:cNvPr>
          <p:cNvSpPr txBox="1"/>
          <p:nvPr/>
        </p:nvSpPr>
        <p:spPr>
          <a:xfrm>
            <a:off x="3160451" y="142030"/>
            <a:ext cx="2450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Band Structure Cu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57F7150-1534-4B7A-8F3F-E6855B54D46A}"/>
              </a:ext>
            </a:extLst>
          </p:cNvPr>
          <p:cNvSpPr/>
          <p:nvPr/>
        </p:nvSpPr>
        <p:spPr>
          <a:xfrm>
            <a:off x="3249226" y="124289"/>
            <a:ext cx="2503503" cy="497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0011DA-FB2B-4A9D-9E1A-F15A4E69E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02" y="277628"/>
            <a:ext cx="8185614" cy="645608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516CAAF-C8EA-4684-A6D2-DCEC160CE856}"/>
              </a:ext>
            </a:extLst>
          </p:cNvPr>
          <p:cNvSpPr/>
          <p:nvPr/>
        </p:nvSpPr>
        <p:spPr>
          <a:xfrm>
            <a:off x="3160451" y="142030"/>
            <a:ext cx="2583401" cy="470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C143F27-6CE9-4CF3-B20E-B6591314EF6B}"/>
              </a:ext>
            </a:extLst>
          </p:cNvPr>
          <p:cNvSpPr/>
          <p:nvPr/>
        </p:nvSpPr>
        <p:spPr>
          <a:xfrm>
            <a:off x="8000261" y="452761"/>
            <a:ext cx="761755" cy="6106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6546C3-6E84-40A7-A674-BF4B7FC5A719}"/>
              </a:ext>
            </a:extLst>
          </p:cNvPr>
          <p:cNvSpPr txBox="1"/>
          <p:nvPr/>
        </p:nvSpPr>
        <p:spPr>
          <a:xfrm>
            <a:off x="1464408" y="177541"/>
            <a:ext cx="6057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Projected Band Structure Zn between 4d and 4s orbitals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9E309D1-8F6D-4FBB-9856-44E6419F425B}"/>
              </a:ext>
            </a:extLst>
          </p:cNvPr>
          <p:cNvSpPr txBox="1"/>
          <p:nvPr/>
        </p:nvSpPr>
        <p:spPr>
          <a:xfrm>
            <a:off x="8000261" y="452761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4p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805C94-2F78-41D6-9A7A-6C70374DE833}"/>
              </a:ext>
            </a:extLst>
          </p:cNvPr>
          <p:cNvSpPr txBox="1"/>
          <p:nvPr/>
        </p:nvSpPr>
        <p:spPr>
          <a:xfrm>
            <a:off x="7984239" y="6016251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3d4s</a:t>
            </a:r>
          </a:p>
        </p:txBody>
      </p:sp>
    </p:spTree>
    <p:extLst>
      <p:ext uri="{BB962C8B-B14F-4D97-AF65-F5344CB8AC3E}">
        <p14:creationId xmlns:p14="http://schemas.microsoft.com/office/powerpoint/2010/main" val="984118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A765DE0-6B8B-4129-A89C-15442BC85D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89"/>
          <a:stretch/>
        </p:blipFill>
        <p:spPr>
          <a:xfrm>
            <a:off x="798888" y="265437"/>
            <a:ext cx="6747131" cy="63271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FD26503-387E-43AA-AA57-5F01D908500C}"/>
              </a:ext>
            </a:extLst>
          </p:cNvPr>
          <p:cNvSpPr txBox="1"/>
          <p:nvPr/>
        </p:nvSpPr>
        <p:spPr>
          <a:xfrm>
            <a:off x="3160451" y="142030"/>
            <a:ext cx="2450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Band Structure Cu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57F7150-1534-4B7A-8F3F-E6855B54D46A}"/>
              </a:ext>
            </a:extLst>
          </p:cNvPr>
          <p:cNvSpPr/>
          <p:nvPr/>
        </p:nvSpPr>
        <p:spPr>
          <a:xfrm>
            <a:off x="3249226" y="124289"/>
            <a:ext cx="2503503" cy="497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0228CA-B487-4C30-BF6F-8B9CCAFFB330}"/>
              </a:ext>
            </a:extLst>
          </p:cNvPr>
          <p:cNvSpPr txBox="1"/>
          <p:nvPr/>
        </p:nvSpPr>
        <p:spPr>
          <a:xfrm>
            <a:off x="3302250" y="177514"/>
            <a:ext cx="2431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Band Structure Zn</a:t>
            </a:r>
          </a:p>
        </p:txBody>
      </p:sp>
    </p:spTree>
    <p:extLst>
      <p:ext uri="{BB962C8B-B14F-4D97-AF65-F5344CB8AC3E}">
        <p14:creationId xmlns:p14="http://schemas.microsoft.com/office/powerpoint/2010/main" val="29423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9BFB820-1CCC-4280-B0F7-DEF4E3CB6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29" y="265437"/>
            <a:ext cx="7387741" cy="63271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FD26503-387E-43AA-AA57-5F01D908500C}"/>
              </a:ext>
            </a:extLst>
          </p:cNvPr>
          <p:cNvSpPr txBox="1"/>
          <p:nvPr/>
        </p:nvSpPr>
        <p:spPr>
          <a:xfrm>
            <a:off x="3160451" y="142030"/>
            <a:ext cx="2450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Band Structure Cu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57F7150-1534-4B7A-8F3F-E6855B54D46A}"/>
              </a:ext>
            </a:extLst>
          </p:cNvPr>
          <p:cNvSpPr/>
          <p:nvPr/>
        </p:nvSpPr>
        <p:spPr>
          <a:xfrm>
            <a:off x="3249226" y="124289"/>
            <a:ext cx="2503503" cy="497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0228CA-B487-4C30-BF6F-8B9CCAFFB330}"/>
              </a:ext>
            </a:extLst>
          </p:cNvPr>
          <p:cNvSpPr txBox="1"/>
          <p:nvPr/>
        </p:nvSpPr>
        <p:spPr>
          <a:xfrm>
            <a:off x="2085613" y="177514"/>
            <a:ext cx="4972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Band Structure Zn projected 3d orbital</a:t>
            </a:r>
          </a:p>
        </p:txBody>
      </p:sp>
    </p:spTree>
    <p:extLst>
      <p:ext uri="{BB962C8B-B14F-4D97-AF65-F5344CB8AC3E}">
        <p14:creationId xmlns:p14="http://schemas.microsoft.com/office/powerpoint/2010/main" val="235412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7A36081-E746-46EB-9C29-2B087C153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88" y="265437"/>
            <a:ext cx="7546224" cy="63271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FD26503-387E-43AA-AA57-5F01D908500C}"/>
              </a:ext>
            </a:extLst>
          </p:cNvPr>
          <p:cNvSpPr txBox="1"/>
          <p:nvPr/>
        </p:nvSpPr>
        <p:spPr>
          <a:xfrm>
            <a:off x="3160451" y="142030"/>
            <a:ext cx="2450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Band Structure Cu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57F7150-1534-4B7A-8F3F-E6855B54D46A}"/>
              </a:ext>
            </a:extLst>
          </p:cNvPr>
          <p:cNvSpPr/>
          <p:nvPr/>
        </p:nvSpPr>
        <p:spPr>
          <a:xfrm>
            <a:off x="3249226" y="124289"/>
            <a:ext cx="2503503" cy="497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0228CA-B487-4C30-BF6F-8B9CCAFFB330}"/>
              </a:ext>
            </a:extLst>
          </p:cNvPr>
          <p:cNvSpPr txBox="1"/>
          <p:nvPr/>
        </p:nvSpPr>
        <p:spPr>
          <a:xfrm>
            <a:off x="2085613" y="177514"/>
            <a:ext cx="4972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Band Structure Zn projected 3d orbital</a:t>
            </a:r>
          </a:p>
        </p:txBody>
      </p:sp>
    </p:spTree>
    <p:extLst>
      <p:ext uri="{BB962C8B-B14F-4D97-AF65-F5344CB8AC3E}">
        <p14:creationId xmlns:p14="http://schemas.microsoft.com/office/powerpoint/2010/main" val="204612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4247474-9B69-4C49-822C-F697E3031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29" y="265437"/>
            <a:ext cx="7387741" cy="63271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FD26503-387E-43AA-AA57-5F01D908500C}"/>
              </a:ext>
            </a:extLst>
          </p:cNvPr>
          <p:cNvSpPr txBox="1"/>
          <p:nvPr/>
        </p:nvSpPr>
        <p:spPr>
          <a:xfrm>
            <a:off x="3160451" y="142030"/>
            <a:ext cx="2450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Band Structure Cu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57F7150-1534-4B7A-8F3F-E6855B54D46A}"/>
              </a:ext>
            </a:extLst>
          </p:cNvPr>
          <p:cNvSpPr/>
          <p:nvPr/>
        </p:nvSpPr>
        <p:spPr>
          <a:xfrm>
            <a:off x="3249226" y="124289"/>
            <a:ext cx="2503503" cy="497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0228CA-B487-4C30-BF6F-8B9CCAFFB330}"/>
              </a:ext>
            </a:extLst>
          </p:cNvPr>
          <p:cNvSpPr txBox="1"/>
          <p:nvPr/>
        </p:nvSpPr>
        <p:spPr>
          <a:xfrm>
            <a:off x="2085613" y="177514"/>
            <a:ext cx="493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Band Structure Zn projected 4s orbital</a:t>
            </a:r>
          </a:p>
        </p:txBody>
      </p:sp>
    </p:spTree>
    <p:extLst>
      <p:ext uri="{BB962C8B-B14F-4D97-AF65-F5344CB8AC3E}">
        <p14:creationId xmlns:p14="http://schemas.microsoft.com/office/powerpoint/2010/main" val="305347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780BEC5-C845-432D-AA21-196E50C86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88" y="265437"/>
            <a:ext cx="7546224" cy="63271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FD26503-387E-43AA-AA57-5F01D908500C}"/>
              </a:ext>
            </a:extLst>
          </p:cNvPr>
          <p:cNvSpPr txBox="1"/>
          <p:nvPr/>
        </p:nvSpPr>
        <p:spPr>
          <a:xfrm>
            <a:off x="3160451" y="142030"/>
            <a:ext cx="2450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Band Structure Cu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57F7150-1534-4B7A-8F3F-E6855B54D46A}"/>
              </a:ext>
            </a:extLst>
          </p:cNvPr>
          <p:cNvSpPr/>
          <p:nvPr/>
        </p:nvSpPr>
        <p:spPr>
          <a:xfrm>
            <a:off x="3249226" y="124289"/>
            <a:ext cx="2503503" cy="497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0228CA-B487-4C30-BF6F-8B9CCAFFB330}"/>
              </a:ext>
            </a:extLst>
          </p:cNvPr>
          <p:cNvSpPr txBox="1"/>
          <p:nvPr/>
        </p:nvSpPr>
        <p:spPr>
          <a:xfrm>
            <a:off x="2085613" y="177514"/>
            <a:ext cx="493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Band Structure Zn projected 4s orbital</a:t>
            </a:r>
          </a:p>
        </p:txBody>
      </p:sp>
    </p:spTree>
    <p:extLst>
      <p:ext uri="{BB962C8B-B14F-4D97-AF65-F5344CB8AC3E}">
        <p14:creationId xmlns:p14="http://schemas.microsoft.com/office/powerpoint/2010/main" val="2540797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57FB0A2-B575-467E-AF5C-4B2A906E8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29" y="265437"/>
            <a:ext cx="7387741" cy="63271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FD26503-387E-43AA-AA57-5F01D908500C}"/>
              </a:ext>
            </a:extLst>
          </p:cNvPr>
          <p:cNvSpPr txBox="1"/>
          <p:nvPr/>
        </p:nvSpPr>
        <p:spPr>
          <a:xfrm>
            <a:off x="3160451" y="142030"/>
            <a:ext cx="2450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Band Structure Cu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57F7150-1534-4B7A-8F3F-E6855B54D46A}"/>
              </a:ext>
            </a:extLst>
          </p:cNvPr>
          <p:cNvSpPr/>
          <p:nvPr/>
        </p:nvSpPr>
        <p:spPr>
          <a:xfrm>
            <a:off x="3249226" y="124289"/>
            <a:ext cx="2503503" cy="497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0228CA-B487-4C30-BF6F-8B9CCAFFB330}"/>
              </a:ext>
            </a:extLst>
          </p:cNvPr>
          <p:cNvSpPr txBox="1"/>
          <p:nvPr/>
        </p:nvSpPr>
        <p:spPr>
          <a:xfrm>
            <a:off x="2085613" y="177514"/>
            <a:ext cx="493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Band Structure Zn projected 4p orbital</a:t>
            </a:r>
          </a:p>
        </p:txBody>
      </p:sp>
    </p:spTree>
    <p:extLst>
      <p:ext uri="{BB962C8B-B14F-4D97-AF65-F5344CB8AC3E}">
        <p14:creationId xmlns:p14="http://schemas.microsoft.com/office/powerpoint/2010/main" val="3072225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207C138-7D09-491A-9DED-9B23A10B8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88" y="265437"/>
            <a:ext cx="7546224" cy="63271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FD26503-387E-43AA-AA57-5F01D908500C}"/>
              </a:ext>
            </a:extLst>
          </p:cNvPr>
          <p:cNvSpPr txBox="1"/>
          <p:nvPr/>
        </p:nvSpPr>
        <p:spPr>
          <a:xfrm>
            <a:off x="3160451" y="142030"/>
            <a:ext cx="2450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Band Structure Cu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57F7150-1534-4B7A-8F3F-E6855B54D46A}"/>
              </a:ext>
            </a:extLst>
          </p:cNvPr>
          <p:cNvSpPr/>
          <p:nvPr/>
        </p:nvSpPr>
        <p:spPr>
          <a:xfrm>
            <a:off x="3249226" y="124289"/>
            <a:ext cx="2503503" cy="497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0228CA-B487-4C30-BF6F-8B9CCAFFB330}"/>
              </a:ext>
            </a:extLst>
          </p:cNvPr>
          <p:cNvSpPr txBox="1"/>
          <p:nvPr/>
        </p:nvSpPr>
        <p:spPr>
          <a:xfrm>
            <a:off x="2085613" y="177514"/>
            <a:ext cx="493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Band Structure Zn projected 4p orbital</a:t>
            </a:r>
          </a:p>
        </p:txBody>
      </p:sp>
    </p:spTree>
    <p:extLst>
      <p:ext uri="{BB962C8B-B14F-4D97-AF65-F5344CB8AC3E}">
        <p14:creationId xmlns:p14="http://schemas.microsoft.com/office/powerpoint/2010/main" val="3564339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80</Words>
  <Application>Microsoft Office PowerPoint</Application>
  <PresentationFormat>Apresentação na tela (4:3)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Reis Barreto</dc:creator>
  <cp:lastModifiedBy>Rafael Reis Barreto</cp:lastModifiedBy>
  <cp:revision>3</cp:revision>
  <dcterms:created xsi:type="dcterms:W3CDTF">2023-08-29T19:14:43Z</dcterms:created>
  <dcterms:modified xsi:type="dcterms:W3CDTF">2023-09-09T22:29:52Z</dcterms:modified>
</cp:coreProperties>
</file>