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 id="2147483678" r:id="rId2"/>
    <p:sldMasterId id="2147483679" r:id="rId3"/>
    <p:sldMasterId id="2147483680" r:id="rId4"/>
  </p:sldMasterIdLst>
  <p:notesMasterIdLst>
    <p:notesMasterId r:id="rId18"/>
  </p:notesMasterIdLst>
  <p:sldIdLst>
    <p:sldId id="256" r:id="rId5"/>
    <p:sldId id="257" r:id="rId6"/>
    <p:sldId id="259" r:id="rId7"/>
    <p:sldId id="260" r:id="rId8"/>
    <p:sldId id="261" r:id="rId9"/>
    <p:sldId id="262" r:id="rId10"/>
    <p:sldId id="270" r:id="rId11"/>
    <p:sldId id="263" r:id="rId12"/>
    <p:sldId id="265" r:id="rId13"/>
    <p:sldId id="266" r:id="rId14"/>
    <p:sldId id="267" r:id="rId15"/>
    <p:sldId id="268" r:id="rId16"/>
    <p:sldId id="26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4593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accent1"/>
        </a:solidFill>
        <a:effectLst/>
      </p:bgPr>
    </p:bg>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3851920" y="1794902"/>
            <a:ext cx="5292080" cy="1080121"/>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64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3851772" y="2947030"/>
            <a:ext cx="5292080" cy="488816"/>
          </a:xfrm>
          <a:prstGeom prst="rect">
            <a:avLst/>
          </a:prstGeom>
          <a:noFill/>
          <a:ln>
            <a:noFill/>
          </a:ln>
        </p:spPr>
        <p:txBody>
          <a:bodyPr spcFirstLastPara="1" wrap="square" lIns="91425" tIns="45700" rIns="91425" bIns="45700" anchor="ctr" anchorCtr="0"/>
          <a:lstStyle>
            <a:lvl1pPr marL="457200" marR="0" lvl="0"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3572242"/>
            <a:ext cx="9144000" cy="576063"/>
          </a:xfrm>
          <a:prstGeom prst="rect">
            <a:avLst/>
          </a:prstGeom>
          <a:noFill/>
          <a:ln>
            <a:noFill/>
          </a:ln>
        </p:spPr>
        <p:txBody>
          <a:bodyPr spcFirstLastPara="1" wrap="square" lIns="91425" tIns="45700" rIns="91425" bIns="45700" anchor="ctr" anchorCtr="0"/>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body" idx="2"/>
          </p:nvPr>
        </p:nvSpPr>
        <p:spPr>
          <a:xfrm>
            <a:off x="-148" y="4148306"/>
            <a:ext cx="9144000" cy="288032"/>
          </a:xfrm>
          <a:prstGeom prst="rect">
            <a:avLst/>
          </a:prstGeom>
          <a:noFill/>
          <a:ln>
            <a:noFill/>
          </a:ln>
        </p:spPr>
        <p:txBody>
          <a:bodyPr spcFirstLastPara="1" wrap="square" lIns="91425" tIns="45700" rIns="91425" bIns="45700" anchor="ctr" anchorCtr="0"/>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7" name="Shape 57"/>
          <p:cNvSpPr/>
          <p:nvPr/>
        </p:nvSpPr>
        <p:spPr>
          <a:xfrm>
            <a:off x="3311860" y="737642"/>
            <a:ext cx="2520280" cy="252028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58" name="Shape 58" descr="E:\002-KIMS BUSINESS\007-02-Fullslidesppt-Contents\20161228\02-edu\bulb-item.png"/>
          <p:cNvPicPr preferRelativeResize="0"/>
          <p:nvPr/>
        </p:nvPicPr>
        <p:blipFill rotWithShape="1">
          <a:blip r:embed="rId2">
            <a:alphaModFix/>
          </a:blip>
          <a:srcRect/>
          <a:stretch/>
        </p:blipFill>
        <p:spPr>
          <a:xfrm>
            <a:off x="4162351" y="1139211"/>
            <a:ext cx="819298" cy="181836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bg>
      <p:bgPr>
        <a:solidFill>
          <a:schemeClr val="lt1"/>
        </a:solidFill>
        <a:effectLst/>
      </p:bgPr>
    </p:bg>
    <p:spTree>
      <p:nvGrpSpPr>
        <p:cNvPr id="1" name="Shape 60"/>
        <p:cNvGrpSpPr/>
        <p:nvPr/>
      </p:nvGrpSpPr>
      <p:grpSpPr>
        <a:xfrm>
          <a:off x="0" y="0"/>
          <a:ext cx="0" cy="0"/>
          <a:chOff x="0" y="0"/>
          <a:chExt cx="0" cy="0"/>
        </a:xfrm>
      </p:grpSpPr>
      <p:sp>
        <p:nvSpPr>
          <p:cNvPr id="61" name="Shape 61"/>
          <p:cNvSpPr/>
          <p:nvPr/>
        </p:nvSpPr>
        <p:spPr>
          <a:xfrm>
            <a:off x="143508" y="92609"/>
            <a:ext cx="8856984" cy="49582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 name="Shape 62"/>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lstStyle>
            <a:lvl1pPr marL="457200" marR="0" lvl="0" indent="-228600" algn="ctr"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Shape 64"/>
          <p:cNvSpPr>
            <a:spLocks noGrp="1"/>
          </p:cNvSpPr>
          <p:nvPr>
            <p:ph type="pic" idx="3"/>
          </p:nvPr>
        </p:nvSpPr>
        <p:spPr>
          <a:xfrm>
            <a:off x="0" y="1347774"/>
            <a:ext cx="2160240" cy="1872048"/>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5" name="Shape 65"/>
          <p:cNvSpPr>
            <a:spLocks noGrp="1"/>
          </p:cNvSpPr>
          <p:nvPr>
            <p:ph type="pic" idx="4"/>
          </p:nvPr>
        </p:nvSpPr>
        <p:spPr>
          <a:xfrm>
            <a:off x="2327920" y="1347774"/>
            <a:ext cx="2160240" cy="1872048"/>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6" name="Shape 66"/>
          <p:cNvSpPr>
            <a:spLocks noGrp="1"/>
          </p:cNvSpPr>
          <p:nvPr>
            <p:ph type="pic" idx="5"/>
          </p:nvPr>
        </p:nvSpPr>
        <p:spPr>
          <a:xfrm>
            <a:off x="4655840" y="1347774"/>
            <a:ext cx="2160240" cy="1872048"/>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7" name="Shape 67"/>
          <p:cNvSpPr>
            <a:spLocks noGrp="1"/>
          </p:cNvSpPr>
          <p:nvPr>
            <p:ph type="pic" idx="6"/>
          </p:nvPr>
        </p:nvSpPr>
        <p:spPr>
          <a:xfrm>
            <a:off x="6983760" y="1347774"/>
            <a:ext cx="2160240" cy="1872048"/>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Shape 68"/>
          <p:cNvSpPr/>
          <p:nvPr/>
        </p:nvSpPr>
        <p:spPr>
          <a:xfrm>
            <a:off x="0" y="3219822"/>
            <a:ext cx="2160000" cy="158417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 name="Shape 69"/>
          <p:cNvSpPr/>
          <p:nvPr/>
        </p:nvSpPr>
        <p:spPr>
          <a:xfrm>
            <a:off x="2328000" y="3219822"/>
            <a:ext cx="2160000" cy="158417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 name="Shape 70"/>
          <p:cNvSpPr/>
          <p:nvPr/>
        </p:nvSpPr>
        <p:spPr>
          <a:xfrm>
            <a:off x="4656000" y="3219822"/>
            <a:ext cx="2160000" cy="158417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 name="Shape 71"/>
          <p:cNvSpPr/>
          <p:nvPr/>
        </p:nvSpPr>
        <p:spPr>
          <a:xfrm>
            <a:off x="6984000" y="3219822"/>
            <a:ext cx="2160000" cy="158417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Basic Layout">
  <p:cSld name="3_Basic Layout">
    <p:spTree>
      <p:nvGrpSpPr>
        <p:cNvPr id="1" name="Shape 76"/>
        <p:cNvGrpSpPr/>
        <p:nvPr/>
      </p:nvGrpSpPr>
      <p:grpSpPr>
        <a:xfrm>
          <a:off x="0" y="0"/>
          <a:ext cx="0" cy="0"/>
          <a:chOff x="0" y="0"/>
          <a:chExt cx="0" cy="0"/>
        </a:xfrm>
      </p:grpSpPr>
      <p:sp>
        <p:nvSpPr>
          <p:cNvPr id="77" name="Shape 77"/>
          <p:cNvSpPr/>
          <p:nvPr/>
        </p:nvSpPr>
        <p:spPr>
          <a:xfrm>
            <a:off x="0" y="3399842"/>
            <a:ext cx="9144000" cy="174365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8" name="Shape 78"/>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0" name="Shape 80"/>
          <p:cNvSpPr/>
          <p:nvPr/>
        </p:nvSpPr>
        <p:spPr>
          <a:xfrm>
            <a:off x="4043561" y="2859782"/>
            <a:ext cx="1080120" cy="1080120"/>
          </a:xfrm>
          <a:prstGeom prst="ellipse">
            <a:avLst/>
          </a:prstGeom>
          <a:solidFill>
            <a:schemeClr val="accent1"/>
          </a:solidFill>
          <a:ln w="635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1" name="Shape 81" descr="E:\002-KIMS BUSINESS\007-02-Fullslidesppt-Contents\20161228\02-edu\bulb-item.png"/>
          <p:cNvPicPr preferRelativeResize="0"/>
          <p:nvPr/>
        </p:nvPicPr>
        <p:blipFill rotWithShape="1">
          <a:blip r:embed="rId2">
            <a:alphaModFix/>
          </a:blip>
          <a:srcRect/>
          <a:stretch/>
        </p:blipFill>
        <p:spPr>
          <a:xfrm>
            <a:off x="4408057" y="3010192"/>
            <a:ext cx="351128" cy="7793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lstStyle>
            <a:lvl1pPr marL="457200" marR="0" lvl="0" indent="-228600" algn="ctr" rtl="0">
              <a:spcBef>
                <a:spcPts val="72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5" name="Shape 85"/>
          <p:cNvSpPr/>
          <p:nvPr/>
        </p:nvSpPr>
        <p:spPr>
          <a:xfrm>
            <a:off x="0" y="1759754"/>
            <a:ext cx="9144000" cy="22113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6" name="Shape 86" descr="D:\Fullppt\PNG이미지\핸드폰2.png"/>
          <p:cNvPicPr preferRelativeResize="0"/>
          <p:nvPr/>
        </p:nvPicPr>
        <p:blipFill rotWithShape="1">
          <a:blip r:embed="rId2">
            <a:alphaModFix/>
          </a:blip>
          <a:srcRect/>
          <a:stretch/>
        </p:blipFill>
        <p:spPr>
          <a:xfrm>
            <a:off x="6023208" y="1042230"/>
            <a:ext cx="2869272" cy="3474631"/>
          </a:xfrm>
          <a:prstGeom prst="rect">
            <a:avLst/>
          </a:prstGeom>
          <a:noFill/>
          <a:ln>
            <a:noFill/>
          </a:ln>
        </p:spPr>
      </p:pic>
      <p:sp>
        <p:nvSpPr>
          <p:cNvPr id="87" name="Shape 87"/>
          <p:cNvSpPr>
            <a:spLocks noGrp="1"/>
          </p:cNvSpPr>
          <p:nvPr>
            <p:ph type="pic" idx="3"/>
          </p:nvPr>
        </p:nvSpPr>
        <p:spPr>
          <a:xfrm>
            <a:off x="7380312" y="1175233"/>
            <a:ext cx="1008112" cy="2556104"/>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8" name="Shape 88"/>
          <p:cNvSpPr>
            <a:spLocks noGrp="1"/>
          </p:cNvSpPr>
          <p:nvPr>
            <p:ph type="pic" idx="4"/>
          </p:nvPr>
        </p:nvSpPr>
        <p:spPr>
          <a:xfrm>
            <a:off x="5643269" y="1261134"/>
            <a:ext cx="1654766" cy="2556104"/>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2" name="Shape 92"/>
          <p:cNvSpPr/>
          <p:nvPr/>
        </p:nvSpPr>
        <p:spPr>
          <a:xfrm>
            <a:off x="0" y="4963500"/>
            <a:ext cx="9144000" cy="18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Shape 93"/>
          <p:cNvSpPr/>
          <p:nvPr/>
        </p:nvSpPr>
        <p:spPr>
          <a:xfrm>
            <a:off x="0" y="0"/>
            <a:ext cx="9144000" cy="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6_Images and Contents Layout">
  <p:cSld name="6_Images and Contents Layout">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3131840" y="181632"/>
            <a:ext cx="6012160" cy="576064"/>
          </a:xfrm>
          <a:prstGeom prst="rect">
            <a:avLst/>
          </a:prstGeom>
          <a:noFill/>
          <a:ln>
            <a:noFill/>
          </a:ln>
        </p:spPr>
        <p:txBody>
          <a:bodyPr spcFirstLastPara="1" wrap="square" lIns="91425" tIns="45700" rIns="91425" bIns="45700" anchor="ctr" anchorCtr="0"/>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body" idx="2"/>
          </p:nvPr>
        </p:nvSpPr>
        <p:spPr>
          <a:xfrm>
            <a:off x="3131840" y="757696"/>
            <a:ext cx="6012160" cy="288032"/>
          </a:xfrm>
          <a:prstGeom prst="rect">
            <a:avLst/>
          </a:prstGeom>
          <a:noFill/>
          <a:ln>
            <a:noFill/>
          </a:ln>
        </p:spPr>
        <p:txBody>
          <a:bodyPr spcFirstLastPara="1" wrap="square" lIns="91425" tIns="45700" rIns="91425" bIns="45700" anchor="ctr" anchorCtr="0"/>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7" name="Shape 97"/>
          <p:cNvSpPr>
            <a:spLocks noGrp="1"/>
          </p:cNvSpPr>
          <p:nvPr>
            <p:ph type="pic" idx="3"/>
          </p:nvPr>
        </p:nvSpPr>
        <p:spPr>
          <a:xfrm>
            <a:off x="0" y="-1"/>
            <a:ext cx="3059832" cy="5143501"/>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8" name="Shape 98"/>
          <p:cNvSpPr>
            <a:spLocks noGrp="1"/>
          </p:cNvSpPr>
          <p:nvPr>
            <p:ph type="pic" idx="4"/>
          </p:nvPr>
        </p:nvSpPr>
        <p:spPr>
          <a:xfrm>
            <a:off x="3146470" y="1131590"/>
            <a:ext cx="3059832" cy="401191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Agenda Layout">
  <p:cSld name="1_Agenda Layout">
    <p:spTree>
      <p:nvGrpSpPr>
        <p:cNvPr id="1" name="Shape 99"/>
        <p:cNvGrpSpPr/>
        <p:nvPr/>
      </p:nvGrpSpPr>
      <p:grpSpPr>
        <a:xfrm>
          <a:off x="0" y="0"/>
          <a:ext cx="0" cy="0"/>
          <a:chOff x="0" y="0"/>
          <a:chExt cx="0" cy="0"/>
        </a:xfrm>
      </p:grpSpPr>
      <p:sp>
        <p:nvSpPr>
          <p:cNvPr id="100" name="Shape 100"/>
          <p:cNvSpPr/>
          <p:nvPr/>
        </p:nvSpPr>
        <p:spPr>
          <a:xfrm>
            <a:off x="-2604" y="0"/>
            <a:ext cx="1584176"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1" name="Shape 101" descr="E:\002-KIMS BUSINESS\007-02-Fullslidesppt-Contents\20161228\02-edu\bulb-item2.png"/>
          <p:cNvPicPr preferRelativeResize="0"/>
          <p:nvPr/>
        </p:nvPicPr>
        <p:blipFill rotWithShape="1">
          <a:blip r:embed="rId2">
            <a:alphaModFix/>
          </a:blip>
          <a:srcRect/>
          <a:stretch/>
        </p:blipFill>
        <p:spPr>
          <a:xfrm>
            <a:off x="316735" y="2931790"/>
            <a:ext cx="945499" cy="209846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Basic Layout">
  <p:cSld name="4_Basic Layout">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05"/>
        <p:cNvGrpSpPr/>
        <p:nvPr/>
      </p:nvGrpSpPr>
      <p:grpSpPr>
        <a:xfrm>
          <a:off x="0" y="0"/>
          <a:ext cx="0" cy="0"/>
          <a:chOff x="0" y="0"/>
          <a:chExt cx="0" cy="0"/>
        </a:xfrm>
      </p:grpSpPr>
      <p:sp>
        <p:nvSpPr>
          <p:cNvPr id="106" name="Shape 106"/>
          <p:cNvSpPr/>
          <p:nvPr/>
        </p:nvSpPr>
        <p:spPr>
          <a:xfrm>
            <a:off x="0" y="2932113"/>
            <a:ext cx="9144000" cy="22113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Shape 107"/>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Shape 108"/>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09" name="Shape 109" descr="D:\Fullppt\005-PNG이미지\노트북.png"/>
          <p:cNvPicPr preferRelativeResize="0"/>
          <p:nvPr/>
        </p:nvPicPr>
        <p:blipFill rotWithShape="1">
          <a:blip r:embed="rId2">
            <a:alphaModFix/>
          </a:blip>
          <a:srcRect/>
          <a:stretch/>
        </p:blipFill>
        <p:spPr>
          <a:xfrm>
            <a:off x="2555776" y="1131590"/>
            <a:ext cx="7230270" cy="3677432"/>
          </a:xfrm>
          <a:prstGeom prst="rect">
            <a:avLst/>
          </a:prstGeom>
          <a:noFill/>
          <a:ln>
            <a:noFill/>
          </a:ln>
        </p:spPr>
      </p:pic>
      <p:sp>
        <p:nvSpPr>
          <p:cNvPr id="110" name="Shape 110"/>
          <p:cNvSpPr>
            <a:spLocks noGrp="1"/>
          </p:cNvSpPr>
          <p:nvPr>
            <p:ph type="pic" idx="3"/>
          </p:nvPr>
        </p:nvSpPr>
        <p:spPr>
          <a:xfrm>
            <a:off x="4513480" y="1626257"/>
            <a:ext cx="3465217" cy="2562605"/>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11" name="Shape 111"/>
          <p:cNvSpPr/>
          <p:nvPr/>
        </p:nvSpPr>
        <p:spPr>
          <a:xfrm>
            <a:off x="467544" y="3363838"/>
            <a:ext cx="3024336" cy="100811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12"/>
        <p:cNvGrpSpPr/>
        <p:nvPr/>
      </p:nvGrpSpPr>
      <p:grpSpPr>
        <a:xfrm>
          <a:off x="0" y="0"/>
          <a:ext cx="0" cy="0"/>
          <a:chOff x="0" y="0"/>
          <a:chExt cx="0" cy="0"/>
        </a:xfrm>
      </p:grpSpPr>
      <p:sp>
        <p:nvSpPr>
          <p:cNvPr id="113" name="Shape 113"/>
          <p:cNvSpPr>
            <a:spLocks noGrp="1"/>
          </p:cNvSpPr>
          <p:nvPr>
            <p:ph type="pic" idx="2"/>
          </p:nvPr>
        </p:nvSpPr>
        <p:spPr>
          <a:xfrm>
            <a:off x="0" y="-1"/>
            <a:ext cx="3059832" cy="5143501"/>
          </a:xfrm>
          <a:prstGeom prst="rect">
            <a:avLst/>
          </a:prstGeom>
          <a:solidFill>
            <a:srgbClr val="F2F2F2"/>
          </a:solidFill>
          <a:ln>
            <a:noFill/>
          </a:ln>
        </p:spPr>
        <p:txBody>
          <a:bodyPr spcFirstLastPara="1" wrap="square" lIns="91425" tIns="45700" rIns="91425" bIns="45700" anchor="ctr" anchorCtr="0"/>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14" name="Shape 114"/>
          <p:cNvSpPr/>
          <p:nvPr/>
        </p:nvSpPr>
        <p:spPr>
          <a:xfrm>
            <a:off x="4860032" y="0"/>
            <a:ext cx="36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Shape 115"/>
          <p:cNvSpPr/>
          <p:nvPr/>
        </p:nvSpPr>
        <p:spPr>
          <a:xfrm>
            <a:off x="4896032" y="1311750"/>
            <a:ext cx="180000" cy="252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bg>
      <p:bgPr>
        <a:solidFill>
          <a:schemeClr val="accent1"/>
        </a:solidFill>
        <a:effectLst/>
      </p:bgPr>
    </p:bg>
    <p:spTree>
      <p:nvGrpSpPr>
        <p:cNvPr id="1" name="Shape 116"/>
        <p:cNvGrpSpPr/>
        <p:nvPr/>
      </p:nvGrpSpPr>
      <p:grpSpPr>
        <a:xfrm>
          <a:off x="0" y="0"/>
          <a:ext cx="0" cy="0"/>
          <a:chOff x="0" y="0"/>
          <a:chExt cx="0" cy="0"/>
        </a:xfrm>
      </p:grpSpPr>
      <p:sp>
        <p:nvSpPr>
          <p:cNvPr id="117" name="Shape 117"/>
          <p:cNvSpPr>
            <a:spLocks noGrp="1"/>
          </p:cNvSpPr>
          <p:nvPr>
            <p:ph type="pic" idx="2"/>
          </p:nvPr>
        </p:nvSpPr>
        <p:spPr>
          <a:xfrm>
            <a:off x="0" y="-1"/>
            <a:ext cx="9144000" cy="3076575"/>
          </a:xfrm>
          <a:prstGeom prst="rect">
            <a:avLst/>
          </a:prstGeom>
          <a:solidFill>
            <a:srgbClr val="F2F2F2"/>
          </a:solidFill>
          <a:ln>
            <a:noFill/>
          </a:ln>
        </p:spPr>
        <p:txBody>
          <a:bodyPr spcFirstLastPara="1" wrap="square" lIns="91425" tIns="45700" rIns="91425" bIns="45700" anchor="ctr" anchorCtr="0"/>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18"/>
        <p:cNvGrpSpPr/>
        <p:nvPr/>
      </p:nvGrpSpPr>
      <p:grpSpPr>
        <a:xfrm>
          <a:off x="0" y="0"/>
          <a:ext cx="0" cy="0"/>
          <a:chOff x="0" y="0"/>
          <a:chExt cx="0" cy="0"/>
        </a:xfrm>
      </p:grpSpPr>
      <p:sp>
        <p:nvSpPr>
          <p:cNvPr id="119" name="Shape 119"/>
          <p:cNvSpPr/>
          <p:nvPr/>
        </p:nvSpPr>
        <p:spPr>
          <a:xfrm>
            <a:off x="0" y="411510"/>
            <a:ext cx="6444208" cy="43204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0" name="Shape 120"/>
          <p:cNvSpPr>
            <a:spLocks noGrp="1"/>
          </p:cNvSpPr>
          <p:nvPr>
            <p:ph type="pic" idx="2"/>
          </p:nvPr>
        </p:nvSpPr>
        <p:spPr>
          <a:xfrm>
            <a:off x="135622" y="195487"/>
            <a:ext cx="1944216" cy="4752526"/>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1" name="Shape 121"/>
          <p:cNvSpPr>
            <a:spLocks noGrp="1"/>
          </p:cNvSpPr>
          <p:nvPr>
            <p:ph type="pic" idx="3"/>
          </p:nvPr>
        </p:nvSpPr>
        <p:spPr>
          <a:xfrm>
            <a:off x="2223854" y="195487"/>
            <a:ext cx="1944216" cy="4752526"/>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2" name="Shape 122"/>
          <p:cNvSpPr>
            <a:spLocks noGrp="1"/>
          </p:cNvSpPr>
          <p:nvPr>
            <p:ph type="pic" idx="4"/>
          </p:nvPr>
        </p:nvSpPr>
        <p:spPr>
          <a:xfrm>
            <a:off x="4312086" y="195487"/>
            <a:ext cx="1944216" cy="4752526"/>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bg>
      <p:bgPr>
        <a:solidFill>
          <a:schemeClr val="accent1"/>
        </a:solidFill>
        <a:effectLst/>
      </p:bgPr>
    </p:bg>
    <p:spTree>
      <p:nvGrpSpPr>
        <p:cNvPr id="1" name="Shape 123"/>
        <p:cNvGrpSpPr/>
        <p:nvPr/>
      </p:nvGrpSpPr>
      <p:grpSpPr>
        <a:xfrm>
          <a:off x="0" y="0"/>
          <a:ext cx="0" cy="0"/>
          <a:chOff x="0" y="0"/>
          <a:chExt cx="0" cy="0"/>
        </a:xfrm>
      </p:grpSpPr>
      <p:sp>
        <p:nvSpPr>
          <p:cNvPr id="124" name="Shape 124"/>
          <p:cNvSpPr>
            <a:spLocks noGrp="1"/>
          </p:cNvSpPr>
          <p:nvPr>
            <p:ph type="pic" idx="2"/>
          </p:nvPr>
        </p:nvSpPr>
        <p:spPr>
          <a:xfrm>
            <a:off x="6444208" y="267494"/>
            <a:ext cx="2160000" cy="216000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5" name="Shape 125"/>
          <p:cNvSpPr>
            <a:spLocks noGrp="1"/>
          </p:cNvSpPr>
          <p:nvPr>
            <p:ph type="pic" idx="3"/>
          </p:nvPr>
        </p:nvSpPr>
        <p:spPr>
          <a:xfrm>
            <a:off x="6444208" y="2715766"/>
            <a:ext cx="2160000" cy="216000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6" name="Shape 126"/>
          <p:cNvSpPr>
            <a:spLocks noGrp="1"/>
          </p:cNvSpPr>
          <p:nvPr>
            <p:ph type="pic" idx="4"/>
          </p:nvPr>
        </p:nvSpPr>
        <p:spPr>
          <a:xfrm>
            <a:off x="3986213" y="267494"/>
            <a:ext cx="2160000" cy="216000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7" name="Shape 127"/>
          <p:cNvSpPr>
            <a:spLocks noGrp="1"/>
          </p:cNvSpPr>
          <p:nvPr>
            <p:ph type="pic" idx="5"/>
          </p:nvPr>
        </p:nvSpPr>
        <p:spPr>
          <a:xfrm>
            <a:off x="3986213" y="2715766"/>
            <a:ext cx="2160000" cy="216000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395536" y="3291830"/>
            <a:ext cx="8748464" cy="576064"/>
          </a:xfrm>
          <a:prstGeom prst="rect">
            <a:avLst/>
          </a:prstGeom>
          <a:noFill/>
          <a:ln>
            <a:noFill/>
          </a:ln>
        </p:spPr>
        <p:txBody>
          <a:bodyPr spcFirstLastPara="1" wrap="square" lIns="91425" tIns="45700" rIns="91425" bIns="45700" anchor="ctr" anchorCtr="0"/>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0" name="Shape 130"/>
          <p:cNvSpPr txBox="1">
            <a:spLocks noGrp="1"/>
          </p:cNvSpPr>
          <p:nvPr>
            <p:ph type="body" idx="2"/>
          </p:nvPr>
        </p:nvSpPr>
        <p:spPr>
          <a:xfrm>
            <a:off x="395536" y="3867894"/>
            <a:ext cx="8748464" cy="288032"/>
          </a:xfrm>
          <a:prstGeom prst="rect">
            <a:avLst/>
          </a:prstGeom>
          <a:noFill/>
          <a:ln>
            <a:noFill/>
          </a:ln>
        </p:spPr>
        <p:txBody>
          <a:bodyPr spcFirstLastPara="1" wrap="square" lIns="91425" tIns="45700" rIns="91425" bIns="45700" anchor="ctr" anchorCtr="0"/>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1" name="Shape 131"/>
          <p:cNvSpPr/>
          <p:nvPr/>
        </p:nvSpPr>
        <p:spPr>
          <a:xfrm>
            <a:off x="0" y="4963500"/>
            <a:ext cx="9144000" cy="18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2" name="Shape 132"/>
          <p:cNvSpPr/>
          <p:nvPr/>
        </p:nvSpPr>
        <p:spPr>
          <a:xfrm>
            <a:off x="0" y="0"/>
            <a:ext cx="9144000" cy="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3" name="Shape 133"/>
          <p:cNvSpPr>
            <a:spLocks noGrp="1"/>
          </p:cNvSpPr>
          <p:nvPr>
            <p:ph type="pic" idx="3"/>
          </p:nvPr>
        </p:nvSpPr>
        <p:spPr>
          <a:xfrm>
            <a:off x="467544" y="339502"/>
            <a:ext cx="3312128" cy="2808072"/>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34" name="Shape 134"/>
          <p:cNvSpPr>
            <a:spLocks noGrp="1"/>
          </p:cNvSpPr>
          <p:nvPr>
            <p:ph type="pic" idx="4"/>
          </p:nvPr>
        </p:nvSpPr>
        <p:spPr>
          <a:xfrm>
            <a:off x="3995936" y="339502"/>
            <a:ext cx="4680520" cy="133200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35" name="Shape 135"/>
          <p:cNvSpPr>
            <a:spLocks noGrp="1"/>
          </p:cNvSpPr>
          <p:nvPr>
            <p:ph type="pic" idx="5"/>
          </p:nvPr>
        </p:nvSpPr>
        <p:spPr>
          <a:xfrm>
            <a:off x="3995936" y="1815574"/>
            <a:ext cx="1440000" cy="133200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36" name="Shape 136"/>
          <p:cNvSpPr>
            <a:spLocks noGrp="1"/>
          </p:cNvSpPr>
          <p:nvPr>
            <p:ph type="pic" idx="6"/>
          </p:nvPr>
        </p:nvSpPr>
        <p:spPr>
          <a:xfrm>
            <a:off x="5616196" y="1815574"/>
            <a:ext cx="1440000" cy="133200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37" name="Shape 137"/>
          <p:cNvSpPr>
            <a:spLocks noGrp="1"/>
          </p:cNvSpPr>
          <p:nvPr>
            <p:ph type="pic" idx="7"/>
          </p:nvPr>
        </p:nvSpPr>
        <p:spPr>
          <a:xfrm>
            <a:off x="7236456" y="1815574"/>
            <a:ext cx="1440000" cy="133200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0" name="Shape 140"/>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1" name="Shape 1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2" name="Shape 142"/>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Break Layout">
  <p:cSld name="Section Break Layout">
    <p:spTree>
      <p:nvGrpSpPr>
        <p:cNvPr id="1" name="Shape 144"/>
        <p:cNvGrpSpPr/>
        <p:nvPr/>
      </p:nvGrpSpPr>
      <p:grpSpPr>
        <a:xfrm>
          <a:off x="0" y="0"/>
          <a:ext cx="0" cy="0"/>
          <a:chOff x="0" y="0"/>
          <a:chExt cx="0" cy="0"/>
        </a:xfrm>
      </p:grpSpPr>
      <p:sp>
        <p:nvSpPr>
          <p:cNvPr id="145" name="Shape 145"/>
          <p:cNvSpPr/>
          <p:nvPr/>
        </p:nvSpPr>
        <p:spPr>
          <a:xfrm>
            <a:off x="0" y="2571750"/>
            <a:ext cx="9144000" cy="257175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6" name="Shape 146"/>
          <p:cNvSpPr/>
          <p:nvPr/>
        </p:nvSpPr>
        <p:spPr>
          <a:xfrm>
            <a:off x="2116108" y="843558"/>
            <a:ext cx="4896544" cy="34563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7" name="Shape 147"/>
          <p:cNvSpPr/>
          <p:nvPr/>
        </p:nvSpPr>
        <p:spPr>
          <a:xfrm>
            <a:off x="2116108" y="0"/>
            <a:ext cx="4896544" cy="19548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8" name="Shape 148"/>
          <p:cNvSpPr/>
          <p:nvPr/>
        </p:nvSpPr>
        <p:spPr>
          <a:xfrm>
            <a:off x="2116108" y="4948014"/>
            <a:ext cx="4896544" cy="19548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9" name="Shape 149"/>
          <p:cNvSpPr txBox="1">
            <a:spLocks noGrp="1"/>
          </p:cNvSpPr>
          <p:nvPr>
            <p:ph type="body" idx="1"/>
          </p:nvPr>
        </p:nvSpPr>
        <p:spPr>
          <a:xfrm>
            <a:off x="2116108" y="3049518"/>
            <a:ext cx="4896544" cy="576064"/>
          </a:xfrm>
          <a:prstGeom prst="rect">
            <a:avLst/>
          </a:prstGeom>
          <a:noFill/>
          <a:ln>
            <a:noFill/>
          </a:ln>
        </p:spPr>
        <p:txBody>
          <a:bodyPr spcFirstLastPara="1" wrap="square" lIns="91425" tIns="45700" rIns="91425" bIns="45700" anchor="ctr" anchorCtr="0"/>
          <a:lstStyle>
            <a:lvl1pPr marL="457200" marR="0" lvl="0" indent="-228600" algn="ctr"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0" name="Shape 150"/>
          <p:cNvSpPr txBox="1">
            <a:spLocks noGrp="1"/>
          </p:cNvSpPr>
          <p:nvPr>
            <p:ph type="body" idx="2"/>
          </p:nvPr>
        </p:nvSpPr>
        <p:spPr>
          <a:xfrm>
            <a:off x="2116108" y="3625582"/>
            <a:ext cx="4896544" cy="288032"/>
          </a:xfrm>
          <a:prstGeom prst="rect">
            <a:avLst/>
          </a:prstGeom>
          <a:noFill/>
          <a:ln>
            <a:noFill/>
          </a:ln>
        </p:spPr>
        <p:txBody>
          <a:bodyPr spcFirstLastPara="1" wrap="square" lIns="91425" tIns="45700" rIns="91425" bIns="45700" anchor="ctr" anchorCtr="0"/>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51" name="Shape 151" descr="E:\002-KIMS BUSINESS\007-02-Fullslidesppt-Contents\20161228\02-edu\bulb-item.png"/>
          <p:cNvPicPr preferRelativeResize="0"/>
          <p:nvPr/>
        </p:nvPicPr>
        <p:blipFill rotWithShape="1">
          <a:blip r:embed="rId2">
            <a:alphaModFix/>
          </a:blip>
          <a:srcRect/>
          <a:stretch/>
        </p:blipFill>
        <p:spPr>
          <a:xfrm flipH="1">
            <a:off x="4155985" y="1156325"/>
            <a:ext cx="816788" cy="181280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3.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p:nvPr/>
        </p:nvSpPr>
        <p:spPr>
          <a:xfrm>
            <a:off x="683568" y="483518"/>
            <a:ext cx="2592288" cy="4176464"/>
          </a:xfrm>
          <a:prstGeom prst="rect">
            <a:avLst/>
          </a:prstGeom>
          <a:solidFill>
            <a:schemeClr val="accent4"/>
          </a:solidFill>
          <a:ln w="25400" cap="flat" cmpd="sng">
            <a:solidFill>
              <a:srgbClr val="B0770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7" name="Shape 157"/>
          <p:cNvSpPr txBox="1">
            <a:spLocks noGrp="1"/>
          </p:cNvSpPr>
          <p:nvPr>
            <p:ph type="body" idx="1"/>
          </p:nvPr>
        </p:nvSpPr>
        <p:spPr>
          <a:xfrm>
            <a:off x="3851772" y="1491629"/>
            <a:ext cx="5292080" cy="108012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4000"/>
              <a:buFont typeface="Arial"/>
              <a:buNone/>
            </a:pPr>
            <a:r>
              <a:rPr lang="id" sz="4000" b="1" i="0" u="none" strike="noStrike" cap="none">
                <a:solidFill>
                  <a:schemeClr val="lt1"/>
                </a:solidFill>
                <a:latin typeface="Arial"/>
                <a:ea typeface="Arial"/>
                <a:cs typeface="Arial"/>
                <a:sym typeface="Arial"/>
              </a:rPr>
              <a:t>BOOKING KUY!</a:t>
            </a:r>
            <a:endParaRPr sz="4000" b="1" i="0" u="none" strike="noStrike" cap="none">
              <a:solidFill>
                <a:schemeClr val="lt1"/>
              </a:solidFill>
              <a:latin typeface="Arial"/>
              <a:ea typeface="Arial"/>
              <a:cs typeface="Arial"/>
              <a:sym typeface="Arial"/>
            </a:endParaRPr>
          </a:p>
        </p:txBody>
      </p:sp>
      <p:sp>
        <p:nvSpPr>
          <p:cNvPr id="158" name="Shape 158"/>
          <p:cNvSpPr txBox="1">
            <a:spLocks noGrp="1"/>
          </p:cNvSpPr>
          <p:nvPr>
            <p:ph type="body" idx="2"/>
          </p:nvPr>
        </p:nvSpPr>
        <p:spPr>
          <a:xfrm>
            <a:off x="3851772" y="2947030"/>
            <a:ext cx="5292080" cy="4888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400"/>
              <a:buFont typeface="Arial"/>
              <a:buNone/>
            </a:pPr>
            <a:r>
              <a:rPr lang="id" sz="1400" b="1" i="0" u="none" strike="noStrike" cap="none" dirty="0">
                <a:solidFill>
                  <a:schemeClr val="lt1"/>
                </a:solidFill>
                <a:latin typeface="Arial"/>
                <a:ea typeface="Arial"/>
                <a:cs typeface="Arial"/>
                <a:sym typeface="Arial"/>
              </a:rPr>
              <a:t>Kelompok 3:</a:t>
            </a:r>
            <a:endParaRPr dirty="0"/>
          </a:p>
          <a:p>
            <a:pPr marL="0" marR="0" lvl="0" indent="0" algn="l" rtl="0">
              <a:spcBef>
                <a:spcPts val="280"/>
              </a:spcBef>
              <a:spcAft>
                <a:spcPts val="0"/>
              </a:spcAft>
              <a:buClr>
                <a:schemeClr val="lt1"/>
              </a:buClr>
              <a:buSzPts val="1400"/>
              <a:buFont typeface="Arial"/>
              <a:buNone/>
            </a:pPr>
            <a:r>
              <a:rPr lang="id" sz="1400" b="0" i="0" u="none" strike="noStrike" cap="none" dirty="0">
                <a:solidFill>
                  <a:schemeClr val="lt1"/>
                </a:solidFill>
                <a:latin typeface="Arial"/>
                <a:ea typeface="Arial"/>
                <a:cs typeface="Arial"/>
                <a:sym typeface="Arial"/>
              </a:rPr>
              <a:t>Rafiqah Hasna Sukma 		(G64160039)</a:t>
            </a:r>
            <a:endParaRPr dirty="0"/>
          </a:p>
          <a:p>
            <a:pPr marL="0" marR="0" lvl="0" indent="0" algn="l" rtl="0">
              <a:spcBef>
                <a:spcPts val="280"/>
              </a:spcBef>
              <a:spcAft>
                <a:spcPts val="0"/>
              </a:spcAft>
              <a:buClr>
                <a:schemeClr val="lt1"/>
              </a:buClr>
              <a:buSzPts val="1400"/>
              <a:buFont typeface="Arial"/>
              <a:buNone/>
            </a:pPr>
            <a:r>
              <a:rPr lang="id" sz="1400" b="0" i="0" u="none" strike="noStrike" cap="none" dirty="0">
                <a:solidFill>
                  <a:schemeClr val="lt1"/>
                </a:solidFill>
                <a:latin typeface="Arial"/>
                <a:ea typeface="Arial"/>
                <a:cs typeface="Arial"/>
                <a:sym typeface="Arial"/>
              </a:rPr>
              <a:t>Muhammad Idzhar Darissalam 	(G64160052)</a:t>
            </a:r>
            <a:endParaRPr dirty="0"/>
          </a:p>
          <a:p>
            <a:pPr marL="0" marR="0" lvl="0" indent="0" algn="l" rtl="0">
              <a:spcBef>
                <a:spcPts val="280"/>
              </a:spcBef>
              <a:spcAft>
                <a:spcPts val="0"/>
              </a:spcAft>
              <a:buClr>
                <a:schemeClr val="lt1"/>
              </a:buClr>
              <a:buSzPts val="1400"/>
              <a:buFont typeface="Arial"/>
              <a:buNone/>
            </a:pPr>
            <a:r>
              <a:rPr lang="id" sz="1400" b="0" i="0" u="none" strike="noStrike" cap="none" dirty="0">
                <a:solidFill>
                  <a:schemeClr val="lt1"/>
                </a:solidFill>
                <a:latin typeface="Arial"/>
                <a:ea typeface="Arial"/>
                <a:cs typeface="Arial"/>
                <a:sym typeface="Arial"/>
              </a:rPr>
              <a:t>Dikma Jogi Andreas Sianipar 	(G64160057)</a:t>
            </a:r>
            <a:endParaRPr dirty="0"/>
          </a:p>
          <a:p>
            <a:pPr marL="0" marR="0" lvl="0" indent="0" algn="l" rtl="0">
              <a:spcBef>
                <a:spcPts val="280"/>
              </a:spcBef>
              <a:spcAft>
                <a:spcPts val="0"/>
              </a:spcAft>
              <a:buClr>
                <a:schemeClr val="lt1"/>
              </a:buClr>
              <a:buSzPts val="1400"/>
              <a:buFont typeface="Arial"/>
              <a:buNone/>
            </a:pPr>
            <a:r>
              <a:rPr lang="id" sz="1400" b="0" i="0" u="none" strike="noStrike" cap="none" dirty="0">
                <a:solidFill>
                  <a:schemeClr val="lt1"/>
                </a:solidFill>
                <a:latin typeface="Arial"/>
                <a:ea typeface="Arial"/>
                <a:cs typeface="Arial"/>
                <a:sym typeface="Arial"/>
              </a:rPr>
              <a:t>Gilang Gunawan 	</a:t>
            </a:r>
            <a:r>
              <a:rPr lang="en-US" dirty="0"/>
              <a:t>	</a:t>
            </a:r>
            <a:r>
              <a:rPr lang="id" sz="1400" b="0" i="0" u="none" strike="noStrike" cap="none" dirty="0">
                <a:solidFill>
                  <a:schemeClr val="lt1"/>
                </a:solidFill>
                <a:latin typeface="Arial"/>
                <a:ea typeface="Arial"/>
                <a:cs typeface="Arial"/>
                <a:sym typeface="Arial"/>
              </a:rPr>
              <a:t>(G64160060)</a:t>
            </a:r>
            <a:endParaRPr dirty="0"/>
          </a:p>
          <a:p>
            <a:pPr marL="0" marR="0" lvl="0" indent="0" algn="l" rtl="0">
              <a:spcBef>
                <a:spcPts val="0"/>
              </a:spcBef>
              <a:spcAft>
                <a:spcPts val="0"/>
              </a:spcAft>
              <a:buClr>
                <a:schemeClr val="lt1"/>
              </a:buClr>
              <a:buSzPts val="1400"/>
              <a:buFont typeface="Arial"/>
              <a:buNone/>
            </a:pPr>
            <a:endParaRPr sz="1400" b="0" i="0" u="none" strike="noStrike" cap="none" dirty="0">
              <a:solidFill>
                <a:schemeClr val="lt1"/>
              </a:solidFill>
              <a:latin typeface="Arial"/>
              <a:ea typeface="Arial"/>
              <a:cs typeface="Arial"/>
              <a:sym typeface="Arial"/>
            </a:endParaRPr>
          </a:p>
        </p:txBody>
      </p:sp>
      <p:pic>
        <p:nvPicPr>
          <p:cNvPr id="159" name="Shape 159" descr="https://lh6.googleusercontent.com/nqazpkGr45HrxpAEO3p_6FZwHGY6QYCvx4XvvmdxCqJPgZvB2Rhn8p7AKTtIN8jiFC2q29KjchEqolLC0B2rHGel2pGw9VAa_5tlyrC8wVl8cyqzJNKJ2-haaSXS8bWa9e-q4K9u"/>
          <p:cNvPicPr preferRelativeResize="0"/>
          <p:nvPr/>
        </p:nvPicPr>
        <p:blipFill rotWithShape="1">
          <a:blip r:embed="rId3">
            <a:alphaModFix/>
          </a:blip>
          <a:srcRect/>
          <a:stretch/>
        </p:blipFill>
        <p:spPr>
          <a:xfrm>
            <a:off x="840842" y="663538"/>
            <a:ext cx="2277739" cy="38164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0" y="123478"/>
            <a:ext cx="9144000" cy="576000"/>
          </a:xfrm>
          <a:prstGeom prst="rect">
            <a:avLst/>
          </a:prstGeom>
        </p:spPr>
        <p:txBody>
          <a:bodyPr spcFirstLastPara="1" wrap="square" lIns="91425" tIns="45700" rIns="91425" bIns="45700" anchor="ctr" anchorCtr="0">
            <a:noAutofit/>
          </a:bodyPr>
          <a:lstStyle/>
          <a:p>
            <a:pPr marL="0" lvl="0" indent="0">
              <a:spcBef>
                <a:spcPts val="720"/>
              </a:spcBef>
              <a:spcAft>
                <a:spcPts val="0"/>
              </a:spcAft>
              <a:buNone/>
            </a:pPr>
            <a:r>
              <a:rPr lang="id"/>
              <a:t>Implementasi</a:t>
            </a:r>
            <a:endParaRPr/>
          </a:p>
        </p:txBody>
      </p:sp>
      <p:sp>
        <p:nvSpPr>
          <p:cNvPr id="313" name="Shape 313"/>
          <p:cNvSpPr txBox="1">
            <a:spLocks noGrp="1"/>
          </p:cNvSpPr>
          <p:nvPr>
            <p:ph type="body" idx="2"/>
          </p:nvPr>
        </p:nvSpPr>
        <p:spPr>
          <a:xfrm>
            <a:off x="0" y="699542"/>
            <a:ext cx="9144000" cy="288000"/>
          </a:xfrm>
          <a:prstGeom prst="rect">
            <a:avLst/>
          </a:prstGeom>
        </p:spPr>
        <p:txBody>
          <a:bodyPr spcFirstLastPara="1" wrap="square" lIns="91425" tIns="45700" rIns="91425" bIns="45700" anchor="ctr" anchorCtr="0">
            <a:noAutofit/>
          </a:bodyPr>
          <a:lstStyle/>
          <a:p>
            <a:pPr marL="0" lvl="0" indent="0">
              <a:spcBef>
                <a:spcPts val="280"/>
              </a:spcBef>
              <a:spcAft>
                <a:spcPts val="0"/>
              </a:spcAft>
              <a:buNone/>
            </a:pPr>
            <a:endParaRPr/>
          </a:p>
        </p:txBody>
      </p:sp>
      <p:pic>
        <p:nvPicPr>
          <p:cNvPr id="314" name="Shape 314"/>
          <p:cNvPicPr preferRelativeResize="0"/>
          <p:nvPr/>
        </p:nvPicPr>
        <p:blipFill>
          <a:blip r:embed="rId3">
            <a:alphaModFix/>
          </a:blip>
          <a:stretch>
            <a:fillRect/>
          </a:stretch>
        </p:blipFill>
        <p:spPr>
          <a:xfrm>
            <a:off x="297625" y="1067317"/>
            <a:ext cx="2157455" cy="3851158"/>
          </a:xfrm>
          <a:prstGeom prst="rect">
            <a:avLst/>
          </a:prstGeom>
          <a:noFill/>
          <a:ln>
            <a:noFill/>
          </a:ln>
        </p:spPr>
      </p:pic>
      <p:pic>
        <p:nvPicPr>
          <p:cNvPr id="315" name="Shape 315"/>
          <p:cNvPicPr preferRelativeResize="0"/>
          <p:nvPr/>
        </p:nvPicPr>
        <p:blipFill>
          <a:blip r:embed="rId4">
            <a:alphaModFix/>
          </a:blip>
          <a:stretch>
            <a:fillRect/>
          </a:stretch>
        </p:blipFill>
        <p:spPr>
          <a:xfrm>
            <a:off x="3555150" y="1059771"/>
            <a:ext cx="2157450" cy="3866267"/>
          </a:xfrm>
          <a:prstGeom prst="rect">
            <a:avLst/>
          </a:prstGeom>
          <a:noFill/>
          <a:ln>
            <a:noFill/>
          </a:ln>
        </p:spPr>
      </p:pic>
      <p:pic>
        <p:nvPicPr>
          <p:cNvPr id="316" name="Shape 316"/>
          <p:cNvPicPr preferRelativeResize="0"/>
          <p:nvPr/>
        </p:nvPicPr>
        <p:blipFill>
          <a:blip r:embed="rId5">
            <a:alphaModFix/>
          </a:blip>
          <a:stretch>
            <a:fillRect/>
          </a:stretch>
        </p:blipFill>
        <p:spPr>
          <a:xfrm>
            <a:off x="6812675" y="1067317"/>
            <a:ext cx="2138419" cy="38511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0" y="123478"/>
            <a:ext cx="9144000" cy="576000"/>
          </a:xfrm>
          <a:prstGeom prst="rect">
            <a:avLst/>
          </a:prstGeom>
        </p:spPr>
        <p:txBody>
          <a:bodyPr spcFirstLastPara="1" wrap="square" lIns="91425" tIns="45700" rIns="91425" bIns="45700" anchor="ctr" anchorCtr="0">
            <a:noAutofit/>
          </a:bodyPr>
          <a:lstStyle/>
          <a:p>
            <a:pPr marL="0" lvl="0" indent="0">
              <a:spcBef>
                <a:spcPts val="720"/>
              </a:spcBef>
              <a:spcAft>
                <a:spcPts val="0"/>
              </a:spcAft>
              <a:buNone/>
            </a:pPr>
            <a:r>
              <a:rPr lang="id"/>
              <a:t>Implementasi</a:t>
            </a:r>
            <a:endParaRPr/>
          </a:p>
        </p:txBody>
      </p:sp>
      <p:sp>
        <p:nvSpPr>
          <p:cNvPr id="322" name="Shape 322"/>
          <p:cNvSpPr txBox="1">
            <a:spLocks noGrp="1"/>
          </p:cNvSpPr>
          <p:nvPr>
            <p:ph type="body" idx="2"/>
          </p:nvPr>
        </p:nvSpPr>
        <p:spPr>
          <a:xfrm>
            <a:off x="0" y="699542"/>
            <a:ext cx="9144000" cy="288000"/>
          </a:xfrm>
          <a:prstGeom prst="rect">
            <a:avLst/>
          </a:prstGeom>
        </p:spPr>
        <p:txBody>
          <a:bodyPr spcFirstLastPara="1" wrap="square" lIns="91425" tIns="45700" rIns="91425" bIns="45700" anchor="ctr" anchorCtr="0">
            <a:noAutofit/>
          </a:bodyPr>
          <a:lstStyle/>
          <a:p>
            <a:pPr marL="0" lvl="0" indent="0">
              <a:spcBef>
                <a:spcPts val="280"/>
              </a:spcBef>
              <a:spcAft>
                <a:spcPts val="0"/>
              </a:spcAft>
              <a:buNone/>
            </a:pPr>
            <a:endParaRPr/>
          </a:p>
        </p:txBody>
      </p:sp>
      <p:pic>
        <p:nvPicPr>
          <p:cNvPr id="323" name="Shape 323"/>
          <p:cNvPicPr preferRelativeResize="0"/>
          <p:nvPr/>
        </p:nvPicPr>
        <p:blipFill>
          <a:blip r:embed="rId3">
            <a:alphaModFix/>
          </a:blip>
          <a:stretch>
            <a:fillRect/>
          </a:stretch>
        </p:blipFill>
        <p:spPr>
          <a:xfrm>
            <a:off x="3771000" y="995112"/>
            <a:ext cx="2130110" cy="38511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0" y="123478"/>
            <a:ext cx="9144000" cy="576000"/>
          </a:xfrm>
          <a:prstGeom prst="rect">
            <a:avLst/>
          </a:prstGeom>
        </p:spPr>
        <p:txBody>
          <a:bodyPr spcFirstLastPara="1" wrap="square" lIns="91425" tIns="45700" rIns="91425" bIns="45700" anchor="ctr" anchorCtr="0">
            <a:noAutofit/>
          </a:bodyPr>
          <a:lstStyle/>
          <a:p>
            <a:pPr marL="0" lvl="0" indent="0">
              <a:spcBef>
                <a:spcPts val="720"/>
              </a:spcBef>
              <a:spcAft>
                <a:spcPts val="0"/>
              </a:spcAft>
              <a:buNone/>
            </a:pPr>
            <a:r>
              <a:rPr lang="id"/>
              <a:t>Implementasi</a:t>
            </a:r>
            <a:endParaRPr/>
          </a:p>
        </p:txBody>
      </p:sp>
      <p:sp>
        <p:nvSpPr>
          <p:cNvPr id="329" name="Shape 329"/>
          <p:cNvSpPr txBox="1">
            <a:spLocks noGrp="1"/>
          </p:cNvSpPr>
          <p:nvPr>
            <p:ph type="body" idx="2"/>
          </p:nvPr>
        </p:nvSpPr>
        <p:spPr>
          <a:xfrm>
            <a:off x="0" y="699542"/>
            <a:ext cx="9144000" cy="288000"/>
          </a:xfrm>
          <a:prstGeom prst="rect">
            <a:avLst/>
          </a:prstGeom>
        </p:spPr>
        <p:txBody>
          <a:bodyPr spcFirstLastPara="1" wrap="square" lIns="91425" tIns="45700" rIns="91425" bIns="45700" anchor="ctr" anchorCtr="0">
            <a:noAutofit/>
          </a:bodyPr>
          <a:lstStyle/>
          <a:p>
            <a:pPr marL="0" lvl="0" indent="0">
              <a:spcBef>
                <a:spcPts val="280"/>
              </a:spcBef>
              <a:spcAft>
                <a:spcPts val="0"/>
              </a:spcAft>
              <a:buNone/>
            </a:pPr>
            <a:endParaRPr/>
          </a:p>
        </p:txBody>
      </p:sp>
      <p:pic>
        <p:nvPicPr>
          <p:cNvPr id="330" name="Shape 330"/>
          <p:cNvPicPr preferRelativeResize="0"/>
          <p:nvPr/>
        </p:nvPicPr>
        <p:blipFill>
          <a:blip r:embed="rId3">
            <a:alphaModFix/>
          </a:blip>
          <a:stretch>
            <a:fillRect/>
          </a:stretch>
        </p:blipFill>
        <p:spPr>
          <a:xfrm>
            <a:off x="200825" y="1063817"/>
            <a:ext cx="2184164" cy="3851159"/>
          </a:xfrm>
          <a:prstGeom prst="rect">
            <a:avLst/>
          </a:prstGeom>
          <a:noFill/>
          <a:ln>
            <a:noFill/>
          </a:ln>
        </p:spPr>
      </p:pic>
      <p:pic>
        <p:nvPicPr>
          <p:cNvPr id="331" name="Shape 331"/>
          <p:cNvPicPr preferRelativeResize="0"/>
          <p:nvPr/>
        </p:nvPicPr>
        <p:blipFill>
          <a:blip r:embed="rId4">
            <a:alphaModFix/>
          </a:blip>
          <a:stretch>
            <a:fillRect/>
          </a:stretch>
        </p:blipFill>
        <p:spPr>
          <a:xfrm>
            <a:off x="3608789" y="1048142"/>
            <a:ext cx="2168467" cy="3851158"/>
          </a:xfrm>
          <a:prstGeom prst="rect">
            <a:avLst/>
          </a:prstGeom>
          <a:noFill/>
          <a:ln>
            <a:noFill/>
          </a:ln>
        </p:spPr>
      </p:pic>
      <p:pic>
        <p:nvPicPr>
          <p:cNvPr id="332" name="Shape 332"/>
          <p:cNvPicPr preferRelativeResize="0"/>
          <p:nvPr/>
        </p:nvPicPr>
        <p:blipFill>
          <a:blip r:embed="rId5">
            <a:alphaModFix/>
          </a:blip>
          <a:stretch>
            <a:fillRect/>
          </a:stretch>
        </p:blipFill>
        <p:spPr>
          <a:xfrm>
            <a:off x="6679982" y="1048142"/>
            <a:ext cx="2161261" cy="38511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0" y="3572242"/>
            <a:ext cx="9144000" cy="576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3600"/>
              <a:buFont typeface="Arial"/>
              <a:buNone/>
            </a:pPr>
            <a:r>
              <a:rPr lang="id"/>
              <a:t>Demo Aplikasi</a:t>
            </a:r>
            <a:endParaRPr sz="3600" b="0" i="0" u="none" strike="noStrike" cap="none">
              <a:solidFill>
                <a:srgbClr val="3F3F3F"/>
              </a:solidFill>
              <a:latin typeface="Arial"/>
              <a:ea typeface="Arial"/>
              <a:cs typeface="Arial"/>
              <a:sym typeface="Arial"/>
            </a:endParaRPr>
          </a:p>
        </p:txBody>
      </p:sp>
      <p:sp>
        <p:nvSpPr>
          <p:cNvPr id="338" name="Shape 338"/>
          <p:cNvSpPr txBox="1">
            <a:spLocks noGrp="1"/>
          </p:cNvSpPr>
          <p:nvPr>
            <p:ph type="body" idx="2"/>
          </p:nvPr>
        </p:nvSpPr>
        <p:spPr>
          <a:xfrm>
            <a:off x="-148" y="4148306"/>
            <a:ext cx="9144000" cy="288000"/>
          </a:xfrm>
          <a:prstGeom prst="rect">
            <a:avLst/>
          </a:prstGeom>
        </p:spPr>
        <p:txBody>
          <a:bodyPr spcFirstLastPara="1" wrap="square" lIns="91425" tIns="45700" rIns="91425" bIns="45700" anchor="ctr" anchorCtr="0">
            <a:noAutofit/>
          </a:bodyPr>
          <a:lstStyle/>
          <a:p>
            <a:pPr marL="0" lvl="0" indent="0" rtl="0">
              <a:spcBef>
                <a:spcPts val="28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0" y="422597"/>
            <a:ext cx="9144000" cy="5760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id" sz="3600" b="0" i="0" u="none" strike="noStrike" cap="none">
                <a:solidFill>
                  <a:schemeClr val="lt1"/>
                </a:solidFill>
                <a:latin typeface="Arial"/>
                <a:ea typeface="Arial"/>
                <a:cs typeface="Arial"/>
                <a:sym typeface="Arial"/>
              </a:rPr>
              <a:t>Our Team</a:t>
            </a:r>
            <a:endParaRPr sz="3600" b="0" i="0" u="none" strike="noStrike" cap="none">
              <a:solidFill>
                <a:schemeClr val="lt1"/>
              </a:solidFill>
              <a:latin typeface="Arial"/>
              <a:ea typeface="Arial"/>
              <a:cs typeface="Arial"/>
              <a:sym typeface="Arial"/>
            </a:endParaRPr>
          </a:p>
        </p:txBody>
      </p:sp>
      <p:grpSp>
        <p:nvGrpSpPr>
          <p:cNvPr id="165" name="Shape 165"/>
          <p:cNvGrpSpPr/>
          <p:nvPr/>
        </p:nvGrpSpPr>
        <p:grpSpPr>
          <a:xfrm>
            <a:off x="251520" y="3350185"/>
            <a:ext cx="1656184" cy="511791"/>
            <a:chOff x="3779911" y="3327771"/>
            <a:chExt cx="1584178" cy="511791"/>
          </a:xfrm>
        </p:grpSpPr>
        <p:sp>
          <p:nvSpPr>
            <p:cNvPr id="166" name="Shape 166"/>
            <p:cNvSpPr txBox="1"/>
            <p:nvPr/>
          </p:nvSpPr>
          <p:spPr>
            <a:xfrm>
              <a:off x="3779911" y="3327771"/>
              <a:ext cx="1584177" cy="2460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1400"/>
                <a:buFont typeface="Arial"/>
                <a:buNone/>
              </a:pPr>
              <a:r>
                <a:rPr lang="id" sz="1400" b="1" i="0" u="none" strike="noStrike" cap="none">
                  <a:solidFill>
                    <a:srgbClr val="3F3F3F"/>
                  </a:solidFill>
                  <a:latin typeface="Arial"/>
                  <a:ea typeface="Arial"/>
                  <a:cs typeface="Arial"/>
                  <a:sym typeface="Arial"/>
                </a:rPr>
                <a:t>Rafiqah</a:t>
              </a:r>
              <a:endParaRPr sz="1400" b="1" i="0" u="none" strike="noStrike" cap="none">
                <a:solidFill>
                  <a:srgbClr val="3F3F3F"/>
                </a:solidFill>
                <a:latin typeface="Arial"/>
                <a:ea typeface="Arial"/>
                <a:cs typeface="Arial"/>
                <a:sym typeface="Arial"/>
              </a:endParaRPr>
            </a:p>
          </p:txBody>
        </p:sp>
        <p:sp>
          <p:nvSpPr>
            <p:cNvPr id="167" name="Shape 167"/>
            <p:cNvSpPr txBox="1"/>
            <p:nvPr/>
          </p:nvSpPr>
          <p:spPr>
            <a:xfrm>
              <a:off x="3779912" y="3589982"/>
              <a:ext cx="1584177" cy="2495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SzPts val="1200"/>
                <a:buFont typeface="Arial"/>
                <a:buNone/>
              </a:pPr>
              <a:r>
                <a:rPr lang="id" sz="1200" b="1" i="0" u="none" strike="noStrike" cap="none">
                  <a:solidFill>
                    <a:schemeClr val="accent1"/>
                  </a:solidFill>
                  <a:latin typeface="Arial"/>
                  <a:ea typeface="Arial"/>
                  <a:cs typeface="Arial"/>
                  <a:sym typeface="Arial"/>
                </a:rPr>
                <a:t>Front End</a:t>
              </a:r>
              <a:endParaRPr sz="1200" b="1" i="0" u="none" strike="noStrike" cap="none">
                <a:solidFill>
                  <a:schemeClr val="accent1"/>
                </a:solidFill>
                <a:latin typeface="Arial"/>
                <a:ea typeface="Arial"/>
                <a:cs typeface="Arial"/>
                <a:sym typeface="Arial"/>
              </a:endParaRPr>
            </a:p>
          </p:txBody>
        </p:sp>
      </p:grpSp>
      <p:grpSp>
        <p:nvGrpSpPr>
          <p:cNvPr id="168" name="Shape 168"/>
          <p:cNvGrpSpPr/>
          <p:nvPr/>
        </p:nvGrpSpPr>
        <p:grpSpPr>
          <a:xfrm>
            <a:off x="2579609" y="3350185"/>
            <a:ext cx="1656184" cy="511791"/>
            <a:chOff x="3779911" y="3327771"/>
            <a:chExt cx="1584178" cy="511791"/>
          </a:xfrm>
        </p:grpSpPr>
        <p:sp>
          <p:nvSpPr>
            <p:cNvPr id="169" name="Shape 169"/>
            <p:cNvSpPr txBox="1"/>
            <p:nvPr/>
          </p:nvSpPr>
          <p:spPr>
            <a:xfrm>
              <a:off x="3779911" y="3327771"/>
              <a:ext cx="1584177" cy="2460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1400"/>
                <a:buFont typeface="Arial"/>
                <a:buNone/>
              </a:pPr>
              <a:r>
                <a:rPr lang="id" sz="1400" b="1" i="0" u="none" strike="noStrike" cap="none">
                  <a:solidFill>
                    <a:srgbClr val="3F3F3F"/>
                  </a:solidFill>
                  <a:latin typeface="Arial"/>
                  <a:ea typeface="Arial"/>
                  <a:cs typeface="Arial"/>
                  <a:sym typeface="Arial"/>
                </a:rPr>
                <a:t>Idzhar</a:t>
              </a:r>
              <a:endParaRPr sz="1400" b="1" i="0" u="none" strike="noStrike" cap="none">
                <a:solidFill>
                  <a:srgbClr val="3F3F3F"/>
                </a:solidFill>
                <a:latin typeface="Arial"/>
                <a:ea typeface="Arial"/>
                <a:cs typeface="Arial"/>
                <a:sym typeface="Arial"/>
              </a:endParaRPr>
            </a:p>
          </p:txBody>
        </p:sp>
        <p:sp>
          <p:nvSpPr>
            <p:cNvPr id="170" name="Shape 170"/>
            <p:cNvSpPr txBox="1"/>
            <p:nvPr/>
          </p:nvSpPr>
          <p:spPr>
            <a:xfrm>
              <a:off x="3779912" y="3589982"/>
              <a:ext cx="1584177" cy="2495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SzPts val="1200"/>
                <a:buFont typeface="Arial"/>
                <a:buNone/>
              </a:pPr>
              <a:r>
                <a:rPr lang="id" sz="1200" b="1" i="0" u="none" strike="noStrike" cap="none">
                  <a:solidFill>
                    <a:schemeClr val="accent1"/>
                  </a:solidFill>
                  <a:latin typeface="Arial"/>
                  <a:ea typeface="Arial"/>
                  <a:cs typeface="Arial"/>
                  <a:sym typeface="Arial"/>
                </a:rPr>
                <a:t>Back End</a:t>
              </a:r>
              <a:endParaRPr sz="1200" b="1" i="0" u="none" strike="noStrike" cap="none">
                <a:solidFill>
                  <a:schemeClr val="accent1"/>
                </a:solidFill>
                <a:latin typeface="Arial"/>
                <a:ea typeface="Arial"/>
                <a:cs typeface="Arial"/>
                <a:sym typeface="Arial"/>
              </a:endParaRPr>
            </a:p>
          </p:txBody>
        </p:sp>
      </p:grpSp>
      <p:grpSp>
        <p:nvGrpSpPr>
          <p:cNvPr id="171" name="Shape 171"/>
          <p:cNvGrpSpPr/>
          <p:nvPr/>
        </p:nvGrpSpPr>
        <p:grpSpPr>
          <a:xfrm>
            <a:off x="4907698" y="3350185"/>
            <a:ext cx="1656184" cy="511791"/>
            <a:chOff x="3779911" y="3327771"/>
            <a:chExt cx="1584178" cy="511791"/>
          </a:xfrm>
        </p:grpSpPr>
        <p:sp>
          <p:nvSpPr>
            <p:cNvPr id="172" name="Shape 172"/>
            <p:cNvSpPr txBox="1"/>
            <p:nvPr/>
          </p:nvSpPr>
          <p:spPr>
            <a:xfrm>
              <a:off x="3779911" y="3327771"/>
              <a:ext cx="1584177" cy="2460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1400"/>
                <a:buFont typeface="Arial"/>
                <a:buNone/>
              </a:pPr>
              <a:r>
                <a:rPr lang="id" sz="1400" b="1" i="0" u="none" strike="noStrike" cap="none">
                  <a:solidFill>
                    <a:srgbClr val="3F3F3F"/>
                  </a:solidFill>
                  <a:latin typeface="Arial"/>
                  <a:ea typeface="Arial"/>
                  <a:cs typeface="Arial"/>
                  <a:sym typeface="Arial"/>
                </a:rPr>
                <a:t>Dikma</a:t>
              </a:r>
              <a:endParaRPr sz="1400" b="1" i="0" u="none" strike="noStrike" cap="none">
                <a:solidFill>
                  <a:srgbClr val="3F3F3F"/>
                </a:solidFill>
                <a:latin typeface="Arial"/>
                <a:ea typeface="Arial"/>
                <a:cs typeface="Arial"/>
                <a:sym typeface="Arial"/>
              </a:endParaRPr>
            </a:p>
          </p:txBody>
        </p:sp>
        <p:sp>
          <p:nvSpPr>
            <p:cNvPr id="173" name="Shape 173"/>
            <p:cNvSpPr txBox="1"/>
            <p:nvPr/>
          </p:nvSpPr>
          <p:spPr>
            <a:xfrm>
              <a:off x="3779912" y="3589982"/>
              <a:ext cx="1584177" cy="2495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SzPts val="1200"/>
                <a:buFont typeface="Arial"/>
                <a:buNone/>
              </a:pPr>
              <a:r>
                <a:rPr lang="id" sz="1200" b="1" i="0" u="none" strike="noStrike" cap="none">
                  <a:solidFill>
                    <a:schemeClr val="accent1"/>
                  </a:solidFill>
                  <a:latin typeface="Arial"/>
                  <a:ea typeface="Arial"/>
                  <a:cs typeface="Arial"/>
                  <a:sym typeface="Arial"/>
                </a:rPr>
                <a:t>Back End</a:t>
              </a:r>
              <a:endParaRPr sz="1200" b="1" i="0" u="none" strike="noStrike" cap="none">
                <a:solidFill>
                  <a:schemeClr val="accent1"/>
                </a:solidFill>
                <a:latin typeface="Arial"/>
                <a:ea typeface="Arial"/>
                <a:cs typeface="Arial"/>
                <a:sym typeface="Arial"/>
              </a:endParaRPr>
            </a:p>
          </p:txBody>
        </p:sp>
      </p:grpSp>
      <p:grpSp>
        <p:nvGrpSpPr>
          <p:cNvPr id="174" name="Shape 174"/>
          <p:cNvGrpSpPr/>
          <p:nvPr/>
        </p:nvGrpSpPr>
        <p:grpSpPr>
          <a:xfrm>
            <a:off x="7235788" y="3350185"/>
            <a:ext cx="1656184" cy="511791"/>
            <a:chOff x="3779911" y="3327771"/>
            <a:chExt cx="1584178" cy="511791"/>
          </a:xfrm>
        </p:grpSpPr>
        <p:sp>
          <p:nvSpPr>
            <p:cNvPr id="175" name="Shape 175"/>
            <p:cNvSpPr txBox="1"/>
            <p:nvPr/>
          </p:nvSpPr>
          <p:spPr>
            <a:xfrm>
              <a:off x="3779911" y="3327771"/>
              <a:ext cx="1584177" cy="2460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1400"/>
                <a:buFont typeface="Arial"/>
                <a:buNone/>
              </a:pPr>
              <a:r>
                <a:rPr lang="id" sz="1400" b="1" i="0" u="none" strike="noStrike" cap="none">
                  <a:solidFill>
                    <a:srgbClr val="3F3F3F"/>
                  </a:solidFill>
                  <a:latin typeface="Arial"/>
                  <a:ea typeface="Arial"/>
                  <a:cs typeface="Arial"/>
                  <a:sym typeface="Arial"/>
                </a:rPr>
                <a:t>Gilang</a:t>
              </a:r>
              <a:endParaRPr sz="1400" b="1" i="0" u="none" strike="noStrike" cap="none">
                <a:solidFill>
                  <a:srgbClr val="3F3F3F"/>
                </a:solidFill>
                <a:latin typeface="Arial"/>
                <a:ea typeface="Arial"/>
                <a:cs typeface="Arial"/>
                <a:sym typeface="Arial"/>
              </a:endParaRPr>
            </a:p>
          </p:txBody>
        </p:sp>
        <p:sp>
          <p:nvSpPr>
            <p:cNvPr id="176" name="Shape 176"/>
            <p:cNvSpPr txBox="1"/>
            <p:nvPr/>
          </p:nvSpPr>
          <p:spPr>
            <a:xfrm>
              <a:off x="3779912" y="3589982"/>
              <a:ext cx="1584177" cy="2495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SzPts val="1200"/>
                <a:buFont typeface="Arial"/>
                <a:buNone/>
              </a:pPr>
              <a:r>
                <a:rPr lang="id" sz="1200" b="1" i="0" u="none" strike="noStrike" cap="none">
                  <a:solidFill>
                    <a:schemeClr val="accent1"/>
                  </a:solidFill>
                  <a:latin typeface="Arial"/>
                  <a:ea typeface="Arial"/>
                  <a:cs typeface="Arial"/>
                  <a:sym typeface="Arial"/>
                </a:rPr>
                <a:t>Front End</a:t>
              </a:r>
              <a:endParaRPr sz="1200" b="1" i="0" u="none" strike="noStrike" cap="none">
                <a:solidFill>
                  <a:schemeClr val="accent1"/>
                </a:solidFill>
                <a:latin typeface="Arial"/>
                <a:ea typeface="Arial"/>
                <a:cs typeface="Arial"/>
                <a:sym typeface="Arial"/>
              </a:endParaRPr>
            </a:p>
          </p:txBody>
        </p:sp>
      </p:grpSp>
      <p:sp>
        <p:nvSpPr>
          <p:cNvPr id="177" name="Shape 177"/>
          <p:cNvSpPr>
            <a:spLocks noGrp="1"/>
          </p:cNvSpPr>
          <p:nvPr>
            <p:ph type="pic" idx="3"/>
          </p:nvPr>
        </p:nvSpPr>
        <p:spPr>
          <a:xfrm>
            <a:off x="0" y="1347774"/>
            <a:ext cx="2160240" cy="1872048"/>
          </a:xfrm>
          <a:prstGeom prst="rect">
            <a:avLst/>
          </a:prstGeom>
          <a:solidFill>
            <a:srgbClr val="F2F2F2"/>
          </a:solidFill>
          <a:ln>
            <a:noFill/>
          </a:ln>
        </p:spPr>
        <p:txBody>
          <a:bodyPr spcFirstLastPara="1" wrap="square" lIns="91425" tIns="45700" rIns="91425" bIns="45700" anchor="ctr" anchorCtr="0">
            <a:noAutofit/>
          </a:bodyPr>
          <a:lstStyle/>
          <a:p>
            <a:pPr marL="0" lvl="0" indent="0">
              <a:spcBef>
                <a:spcPts val="240"/>
              </a:spcBef>
              <a:spcAft>
                <a:spcPts val="0"/>
              </a:spcAft>
              <a:buNone/>
            </a:pPr>
            <a:endParaRPr/>
          </a:p>
        </p:txBody>
      </p:sp>
      <p:sp>
        <p:nvSpPr>
          <p:cNvPr id="178" name="Shape 178"/>
          <p:cNvSpPr>
            <a:spLocks noGrp="1"/>
          </p:cNvSpPr>
          <p:nvPr>
            <p:ph type="pic" idx="4"/>
          </p:nvPr>
        </p:nvSpPr>
        <p:spPr>
          <a:xfrm>
            <a:off x="2327920" y="1347774"/>
            <a:ext cx="2160240" cy="1872048"/>
          </a:xfrm>
          <a:prstGeom prst="rect">
            <a:avLst/>
          </a:prstGeom>
          <a:solidFill>
            <a:srgbClr val="F2F2F2"/>
          </a:solidFill>
          <a:ln>
            <a:noFill/>
          </a:ln>
        </p:spPr>
        <p:txBody>
          <a:bodyPr spcFirstLastPara="1" wrap="square" lIns="91425" tIns="45700" rIns="91425" bIns="45700" anchor="ctr" anchorCtr="0">
            <a:noAutofit/>
          </a:bodyPr>
          <a:lstStyle/>
          <a:p>
            <a:pPr marL="0" lvl="0" indent="0">
              <a:spcBef>
                <a:spcPts val="240"/>
              </a:spcBef>
              <a:spcAft>
                <a:spcPts val="0"/>
              </a:spcAft>
              <a:buNone/>
            </a:pPr>
            <a:endParaRPr/>
          </a:p>
        </p:txBody>
      </p:sp>
      <p:sp>
        <p:nvSpPr>
          <p:cNvPr id="179" name="Shape 179"/>
          <p:cNvSpPr>
            <a:spLocks noGrp="1"/>
          </p:cNvSpPr>
          <p:nvPr>
            <p:ph type="pic" idx="5"/>
          </p:nvPr>
        </p:nvSpPr>
        <p:spPr>
          <a:xfrm>
            <a:off x="4655840" y="1347774"/>
            <a:ext cx="2160240" cy="1872048"/>
          </a:xfrm>
          <a:prstGeom prst="rect">
            <a:avLst/>
          </a:prstGeom>
          <a:solidFill>
            <a:srgbClr val="F2F2F2"/>
          </a:solidFill>
          <a:ln>
            <a:noFill/>
          </a:ln>
        </p:spPr>
        <p:txBody>
          <a:bodyPr spcFirstLastPara="1" wrap="square" lIns="91425" tIns="45700" rIns="91425" bIns="45700" anchor="ctr" anchorCtr="0">
            <a:noAutofit/>
          </a:bodyPr>
          <a:lstStyle/>
          <a:p>
            <a:pPr marL="0" lvl="0" indent="0">
              <a:spcBef>
                <a:spcPts val="240"/>
              </a:spcBef>
              <a:spcAft>
                <a:spcPts val="0"/>
              </a:spcAft>
              <a:buNone/>
            </a:pPr>
            <a:endParaRPr/>
          </a:p>
        </p:txBody>
      </p:sp>
      <p:sp>
        <p:nvSpPr>
          <p:cNvPr id="180" name="Shape 180"/>
          <p:cNvSpPr>
            <a:spLocks noGrp="1"/>
          </p:cNvSpPr>
          <p:nvPr>
            <p:ph type="pic" idx="6"/>
          </p:nvPr>
        </p:nvSpPr>
        <p:spPr>
          <a:xfrm>
            <a:off x="6983760" y="1347774"/>
            <a:ext cx="2160240" cy="1872048"/>
          </a:xfrm>
          <a:prstGeom prst="rect">
            <a:avLst/>
          </a:prstGeom>
          <a:solidFill>
            <a:srgbClr val="F2F2F2"/>
          </a:solidFill>
          <a:ln>
            <a:noFill/>
          </a:ln>
        </p:spPr>
        <p:txBody>
          <a:bodyPr spcFirstLastPara="1" wrap="square" lIns="91425" tIns="45700" rIns="91425" bIns="45700" anchor="ctr" anchorCtr="0">
            <a:noAutofit/>
          </a:bodyPr>
          <a:lstStyle/>
          <a:p>
            <a:pPr marL="0" lvl="0" indent="0">
              <a:spcBef>
                <a:spcPts val="240"/>
              </a:spcBef>
              <a:spcAft>
                <a:spcPts val="0"/>
              </a:spcAft>
              <a:buNone/>
            </a:pPr>
            <a:endParaRPr/>
          </a:p>
        </p:txBody>
      </p:sp>
      <p:pic>
        <p:nvPicPr>
          <p:cNvPr id="181" name="Shape 181"/>
          <p:cNvPicPr preferRelativeResize="0"/>
          <p:nvPr/>
        </p:nvPicPr>
        <p:blipFill>
          <a:blip r:embed="rId3">
            <a:alphaModFix/>
          </a:blip>
          <a:stretch>
            <a:fillRect/>
          </a:stretch>
        </p:blipFill>
        <p:spPr>
          <a:xfrm>
            <a:off x="122100" y="1391025"/>
            <a:ext cx="1828800" cy="1828800"/>
          </a:xfrm>
          <a:prstGeom prst="rect">
            <a:avLst/>
          </a:prstGeom>
          <a:noFill/>
          <a:ln>
            <a:noFill/>
          </a:ln>
        </p:spPr>
      </p:pic>
      <p:pic>
        <p:nvPicPr>
          <p:cNvPr id="182" name="Shape 182"/>
          <p:cNvPicPr preferRelativeResize="0"/>
          <p:nvPr/>
        </p:nvPicPr>
        <p:blipFill>
          <a:blip r:embed="rId3">
            <a:alphaModFix/>
          </a:blip>
          <a:stretch>
            <a:fillRect/>
          </a:stretch>
        </p:blipFill>
        <p:spPr>
          <a:xfrm>
            <a:off x="2493650" y="1369400"/>
            <a:ext cx="1828800" cy="1828800"/>
          </a:xfrm>
          <a:prstGeom prst="rect">
            <a:avLst/>
          </a:prstGeom>
          <a:noFill/>
          <a:ln>
            <a:noFill/>
          </a:ln>
        </p:spPr>
      </p:pic>
      <p:pic>
        <p:nvPicPr>
          <p:cNvPr id="183" name="Shape 183"/>
          <p:cNvPicPr preferRelativeResize="0"/>
          <p:nvPr/>
        </p:nvPicPr>
        <p:blipFill>
          <a:blip r:embed="rId3">
            <a:alphaModFix/>
          </a:blip>
          <a:stretch>
            <a:fillRect/>
          </a:stretch>
        </p:blipFill>
        <p:spPr>
          <a:xfrm>
            <a:off x="4821550" y="1369400"/>
            <a:ext cx="1828800" cy="1828800"/>
          </a:xfrm>
          <a:prstGeom prst="rect">
            <a:avLst/>
          </a:prstGeom>
          <a:noFill/>
          <a:ln>
            <a:noFill/>
          </a:ln>
        </p:spPr>
      </p:pic>
      <p:pic>
        <p:nvPicPr>
          <p:cNvPr id="184" name="Shape 184"/>
          <p:cNvPicPr preferRelativeResize="0"/>
          <p:nvPr/>
        </p:nvPicPr>
        <p:blipFill>
          <a:blip r:embed="rId3">
            <a:alphaModFix/>
          </a:blip>
          <a:stretch>
            <a:fillRect/>
          </a:stretch>
        </p:blipFill>
        <p:spPr>
          <a:xfrm>
            <a:off x="7149475" y="1369400"/>
            <a:ext cx="1828800" cy="182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0" y="339502"/>
            <a:ext cx="9144000" cy="5760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3600"/>
              <a:buFont typeface="Arial"/>
              <a:buNone/>
            </a:pPr>
            <a:r>
              <a:rPr lang="id" sz="3600" b="0" i="0" u="none" strike="noStrike" cap="none">
                <a:solidFill>
                  <a:srgbClr val="3F3F3F"/>
                </a:solidFill>
                <a:latin typeface="Arial"/>
                <a:ea typeface="Arial"/>
                <a:cs typeface="Arial"/>
                <a:sym typeface="Arial"/>
              </a:rPr>
              <a:t>Latar Belakang</a:t>
            </a:r>
            <a:endParaRPr sz="3600" b="0" i="0" u="none" strike="noStrike" cap="none">
              <a:solidFill>
                <a:srgbClr val="3F3F3F"/>
              </a:solidFill>
              <a:latin typeface="Arial"/>
              <a:ea typeface="Arial"/>
              <a:cs typeface="Arial"/>
              <a:sym typeface="Arial"/>
            </a:endParaRPr>
          </a:p>
        </p:txBody>
      </p:sp>
      <p:sp>
        <p:nvSpPr>
          <p:cNvPr id="215" name="Shape 215"/>
          <p:cNvSpPr txBox="1"/>
          <p:nvPr/>
        </p:nvSpPr>
        <p:spPr>
          <a:xfrm>
            <a:off x="971600" y="1563638"/>
            <a:ext cx="6696744" cy="738664"/>
          </a:xfrm>
          <a:prstGeom prst="rect">
            <a:avLst/>
          </a:prstGeom>
          <a:noFill/>
          <a:ln>
            <a:noFill/>
          </a:ln>
        </p:spPr>
        <p:txBody>
          <a:bodyPr spcFirstLastPara="1" wrap="square" lIns="91425" tIns="45700" rIns="91425" bIns="45700" anchor="t" anchorCtr="0">
            <a:noAutofit/>
          </a:bodyPr>
          <a:lstStyle/>
          <a:p>
            <a:pPr marL="171450" marR="0" lvl="0" indent="-171450" algn="ctr" rtl="0">
              <a:spcBef>
                <a:spcPts val="0"/>
              </a:spcBef>
              <a:spcAft>
                <a:spcPts val="0"/>
              </a:spcAft>
              <a:buClr>
                <a:srgbClr val="3F3F3F"/>
              </a:buClr>
              <a:buSzPts val="1400"/>
              <a:buFont typeface="Arial"/>
              <a:buChar char="•"/>
            </a:pPr>
            <a:r>
              <a:rPr lang="id" sz="1400" b="1">
                <a:solidFill>
                  <a:srgbClr val="3F3F3F"/>
                </a:solidFill>
                <a:latin typeface="Arial"/>
                <a:ea typeface="Arial"/>
                <a:cs typeface="Arial"/>
                <a:sym typeface="Arial"/>
              </a:rPr>
              <a:t>Kegiatan Kemahasiswaan terus berkembang</a:t>
            </a:r>
            <a:endParaRPr/>
          </a:p>
          <a:p>
            <a:pPr marL="171450" marR="0" lvl="0" indent="-171450" algn="ctr" rtl="0">
              <a:spcBef>
                <a:spcPts val="0"/>
              </a:spcBef>
              <a:spcAft>
                <a:spcPts val="0"/>
              </a:spcAft>
              <a:buClr>
                <a:srgbClr val="3F3F3F"/>
              </a:buClr>
              <a:buSzPts val="1400"/>
              <a:buFont typeface="Arial"/>
              <a:buChar char="•"/>
            </a:pPr>
            <a:r>
              <a:rPr lang="id" sz="1400" b="1">
                <a:solidFill>
                  <a:srgbClr val="3F3F3F"/>
                </a:solidFill>
                <a:latin typeface="Arial"/>
                <a:ea typeface="Arial"/>
                <a:cs typeface="Arial"/>
                <a:sym typeface="Arial"/>
              </a:rPr>
              <a:t>Kebutuhan akan peminjaman ruangan semakin meningkat</a:t>
            </a:r>
            <a:endParaRPr/>
          </a:p>
          <a:p>
            <a:pPr marL="171450" marR="0" lvl="0" indent="-171450" algn="ctr" rtl="0">
              <a:spcBef>
                <a:spcPts val="0"/>
              </a:spcBef>
              <a:spcAft>
                <a:spcPts val="0"/>
              </a:spcAft>
              <a:buClr>
                <a:srgbClr val="3F3F3F"/>
              </a:buClr>
              <a:buSzPts val="1400"/>
              <a:buFont typeface="Arial"/>
              <a:buChar char="•"/>
            </a:pPr>
            <a:r>
              <a:rPr lang="id" sz="1400" b="1">
                <a:solidFill>
                  <a:srgbClr val="3F3F3F"/>
                </a:solidFill>
                <a:latin typeface="Arial"/>
                <a:ea typeface="Arial"/>
                <a:cs typeface="Arial"/>
                <a:sym typeface="Arial"/>
              </a:rPr>
              <a:t>Penggunaan teknologi yang sudah tidak asing lagi di kalangan mahasiswa</a:t>
            </a:r>
            <a:endParaRPr sz="1400" b="1">
              <a:solidFill>
                <a:srgbClr val="3F3F3F"/>
              </a:solidFill>
              <a:latin typeface="Arial"/>
              <a:ea typeface="Arial"/>
              <a:cs typeface="Arial"/>
              <a:sym typeface="Arial"/>
            </a:endParaRPr>
          </a:p>
        </p:txBody>
      </p:sp>
      <p:sp>
        <p:nvSpPr>
          <p:cNvPr id="216" name="Shape 216"/>
          <p:cNvSpPr txBox="1"/>
          <p:nvPr/>
        </p:nvSpPr>
        <p:spPr>
          <a:xfrm>
            <a:off x="899592" y="1059582"/>
            <a:ext cx="745399"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id" sz="9600" b="1">
                <a:solidFill>
                  <a:schemeClr val="accent1"/>
                </a:solidFill>
                <a:latin typeface="Arial"/>
                <a:ea typeface="Arial"/>
                <a:cs typeface="Arial"/>
                <a:sym typeface="Arial"/>
              </a:rPr>
              <a:t>“</a:t>
            </a:r>
            <a:endParaRPr sz="9600" b="1">
              <a:solidFill>
                <a:schemeClr val="accent1"/>
              </a:solidFill>
              <a:latin typeface="Arial"/>
              <a:ea typeface="Arial"/>
              <a:cs typeface="Arial"/>
              <a:sym typeface="Arial"/>
            </a:endParaRPr>
          </a:p>
        </p:txBody>
      </p:sp>
      <p:sp>
        <p:nvSpPr>
          <p:cNvPr id="217" name="Shape 217"/>
          <p:cNvSpPr txBox="1"/>
          <p:nvPr/>
        </p:nvSpPr>
        <p:spPr>
          <a:xfrm rot="10800000">
            <a:off x="7452320" y="1290122"/>
            <a:ext cx="745399"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id" sz="9600" b="1">
                <a:solidFill>
                  <a:schemeClr val="accent1"/>
                </a:solidFill>
                <a:latin typeface="Arial"/>
                <a:ea typeface="Arial"/>
                <a:cs typeface="Arial"/>
                <a:sym typeface="Arial"/>
              </a:rPr>
              <a:t>“</a:t>
            </a:r>
            <a:endParaRPr sz="9600" b="1">
              <a:solidFill>
                <a:schemeClr val="accent1"/>
              </a:solidFill>
              <a:latin typeface="Arial"/>
              <a:ea typeface="Arial"/>
              <a:cs typeface="Arial"/>
              <a:sym typeface="Arial"/>
            </a:endParaRPr>
          </a:p>
        </p:txBody>
      </p:sp>
      <p:sp>
        <p:nvSpPr>
          <p:cNvPr id="218" name="Shape 218"/>
          <p:cNvSpPr txBox="1"/>
          <p:nvPr/>
        </p:nvSpPr>
        <p:spPr>
          <a:xfrm>
            <a:off x="3753433" y="4141068"/>
            <a:ext cx="1656184"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id" sz="1400" b="1">
                <a:solidFill>
                  <a:schemeClr val="accent2"/>
                </a:solidFill>
                <a:latin typeface="Arial"/>
                <a:ea typeface="Arial"/>
                <a:cs typeface="Arial"/>
                <a:sym typeface="Arial"/>
              </a:rPr>
              <a:t>Booking Kuy!!</a:t>
            </a:r>
            <a:endParaRPr sz="1400" b="1">
              <a:solidFill>
                <a:schemeClr val="accen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0" y="339502"/>
            <a:ext cx="9144000" cy="5760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600"/>
              <a:buFont typeface="Arial"/>
              <a:buNone/>
            </a:pPr>
            <a:r>
              <a:rPr lang="id" sz="3600" b="0" i="0" u="none" strike="noStrike" cap="none">
                <a:solidFill>
                  <a:schemeClr val="dk1"/>
                </a:solidFill>
                <a:latin typeface="Arial"/>
                <a:ea typeface="Arial"/>
                <a:cs typeface="Arial"/>
                <a:sym typeface="Arial"/>
              </a:rPr>
              <a:t>Tujuan dan Manfaat</a:t>
            </a:r>
            <a:endParaRPr sz="3600" b="0" i="0" u="none" strike="noStrike" cap="none">
              <a:solidFill>
                <a:schemeClr val="dk1"/>
              </a:solidFill>
              <a:latin typeface="Arial"/>
              <a:ea typeface="Arial"/>
              <a:cs typeface="Arial"/>
              <a:sym typeface="Arial"/>
            </a:endParaRPr>
          </a:p>
        </p:txBody>
      </p:sp>
      <p:sp>
        <p:nvSpPr>
          <p:cNvPr id="224" name="Shape 224"/>
          <p:cNvSpPr txBox="1"/>
          <p:nvPr/>
        </p:nvSpPr>
        <p:spPr>
          <a:xfrm>
            <a:off x="511434" y="2032758"/>
            <a:ext cx="4827694"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 sz="1400">
                <a:solidFill>
                  <a:schemeClr val="lt1"/>
                </a:solidFill>
                <a:latin typeface="Arial"/>
                <a:ea typeface="Arial"/>
                <a:cs typeface="Arial"/>
                <a:sym typeface="Arial"/>
              </a:rPr>
              <a:t>Tujuan dari proyek ini adalah membuat aplikasi berbasis mobile untuk mempermudah proses peminjaman ruangan. Aplikasi Booking Kuy! menyediakan fitur untuk booking ruangan dan memberikan informasi tentang ketersediaan ruangan, informasi seputar ruangan, dan penanggung jawabnya.</a:t>
            </a:r>
            <a:endParaRPr sz="1400">
              <a:solidFill>
                <a:schemeClr val="lt1"/>
              </a:solidFill>
              <a:latin typeface="Arial"/>
              <a:ea typeface="Arial"/>
              <a:cs typeface="Arial"/>
              <a:sym typeface="Arial"/>
            </a:endParaRPr>
          </a:p>
        </p:txBody>
      </p:sp>
      <p:sp>
        <p:nvSpPr>
          <p:cNvPr id="225" name="Shape 225"/>
          <p:cNvSpPr/>
          <p:nvPr/>
        </p:nvSpPr>
        <p:spPr>
          <a:xfrm flipH="1">
            <a:off x="684848" y="4326265"/>
            <a:ext cx="505500" cy="505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6" name="Shape 226"/>
          <p:cNvSpPr/>
          <p:nvPr/>
        </p:nvSpPr>
        <p:spPr>
          <a:xfrm flipH="1">
            <a:off x="5461045" y="4367653"/>
            <a:ext cx="505500" cy="505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7" name="Shape 227"/>
          <p:cNvSpPr/>
          <p:nvPr/>
        </p:nvSpPr>
        <p:spPr>
          <a:xfrm flipH="1">
            <a:off x="812341" y="4461215"/>
            <a:ext cx="251100" cy="235052"/>
          </a:xfrm>
          <a:custGeom>
            <a:avLst/>
            <a:gdLst/>
            <a:ahLst/>
            <a:cxnLst/>
            <a:rect l="0" t="0" r="0" b="0"/>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8" name="Shape 228"/>
          <p:cNvSpPr/>
          <p:nvPr/>
        </p:nvSpPr>
        <p:spPr>
          <a:xfrm rot="-2700000" flipH="1">
            <a:off x="5670491" y="4462983"/>
            <a:ext cx="84238" cy="337721"/>
          </a:xfrm>
          <a:custGeom>
            <a:avLst/>
            <a:gdLst/>
            <a:ahLst/>
            <a:cxnLst/>
            <a:rect l="0" t="0" r="0" b="0"/>
            <a:pathLst>
              <a:path w="1035916" h="4153123" extrusionOk="0">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29" name="Shape 229"/>
          <p:cNvGrpSpPr/>
          <p:nvPr/>
        </p:nvGrpSpPr>
        <p:grpSpPr>
          <a:xfrm>
            <a:off x="1259637" y="4223742"/>
            <a:ext cx="2119975" cy="678692"/>
            <a:chOff x="803639" y="3362835"/>
            <a:chExt cx="2462796" cy="678692"/>
          </a:xfrm>
        </p:grpSpPr>
        <p:sp>
          <p:nvSpPr>
            <p:cNvPr id="230" name="Shape 230"/>
            <p:cNvSpPr txBox="1"/>
            <p:nvPr/>
          </p:nvSpPr>
          <p:spPr>
            <a:xfrm>
              <a:off x="803639" y="3579862"/>
              <a:ext cx="246279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 sz="1200">
                  <a:solidFill>
                    <a:srgbClr val="3F3F3F"/>
                  </a:solidFill>
                  <a:latin typeface="Arial"/>
                  <a:ea typeface="Arial"/>
                  <a:cs typeface="Arial"/>
                  <a:sym typeface="Arial"/>
                </a:rPr>
                <a:t>Kini, booking ruangan bisa kapan saja dan dimana saja</a:t>
              </a:r>
              <a:endParaRPr sz="1200">
                <a:solidFill>
                  <a:srgbClr val="3F3F3F"/>
                </a:solidFill>
                <a:latin typeface="Arial"/>
                <a:ea typeface="Arial"/>
                <a:cs typeface="Arial"/>
                <a:sym typeface="Arial"/>
              </a:endParaRPr>
            </a:p>
          </p:txBody>
        </p:sp>
        <p:sp>
          <p:nvSpPr>
            <p:cNvPr id="231" name="Shape 231"/>
            <p:cNvSpPr txBox="1"/>
            <p:nvPr/>
          </p:nvSpPr>
          <p:spPr>
            <a:xfrm>
              <a:off x="803640" y="3362835"/>
              <a:ext cx="2059657"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 sz="1200" b="1">
                  <a:solidFill>
                    <a:srgbClr val="3F3F3F"/>
                  </a:solidFill>
                  <a:latin typeface="Arial"/>
                  <a:ea typeface="Arial"/>
                  <a:cs typeface="Arial"/>
                  <a:sym typeface="Arial"/>
                </a:rPr>
                <a:t>Booking</a:t>
              </a:r>
              <a:endParaRPr sz="1200" b="1">
                <a:solidFill>
                  <a:srgbClr val="3F3F3F"/>
                </a:solidFill>
                <a:latin typeface="Arial"/>
                <a:ea typeface="Arial"/>
                <a:cs typeface="Arial"/>
                <a:sym typeface="Arial"/>
              </a:endParaRPr>
            </a:p>
          </p:txBody>
        </p:sp>
      </p:grpSp>
      <p:grpSp>
        <p:nvGrpSpPr>
          <p:cNvPr id="232" name="Shape 232"/>
          <p:cNvGrpSpPr/>
          <p:nvPr/>
        </p:nvGrpSpPr>
        <p:grpSpPr>
          <a:xfrm>
            <a:off x="6111435" y="4265130"/>
            <a:ext cx="2273756" cy="678692"/>
            <a:chOff x="803639" y="3362835"/>
            <a:chExt cx="2641445" cy="678692"/>
          </a:xfrm>
        </p:grpSpPr>
        <p:sp>
          <p:nvSpPr>
            <p:cNvPr id="233" name="Shape 233"/>
            <p:cNvSpPr txBox="1"/>
            <p:nvPr/>
          </p:nvSpPr>
          <p:spPr>
            <a:xfrm>
              <a:off x="803639" y="3579862"/>
              <a:ext cx="264144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 sz="1200">
                  <a:solidFill>
                    <a:srgbClr val="3F3F3F"/>
                  </a:solidFill>
                  <a:latin typeface="Arial"/>
                  <a:ea typeface="Arial"/>
                  <a:cs typeface="Arial"/>
                  <a:sym typeface="Arial"/>
                </a:rPr>
                <a:t>Edit kondisi dan ketersediaan ruangan untuk staff</a:t>
              </a:r>
              <a:endParaRPr sz="1200">
                <a:solidFill>
                  <a:srgbClr val="3F3F3F"/>
                </a:solidFill>
                <a:latin typeface="Arial"/>
                <a:ea typeface="Arial"/>
                <a:cs typeface="Arial"/>
                <a:sym typeface="Arial"/>
              </a:endParaRPr>
            </a:p>
          </p:txBody>
        </p:sp>
        <p:sp>
          <p:nvSpPr>
            <p:cNvPr id="234" name="Shape 234"/>
            <p:cNvSpPr txBox="1"/>
            <p:nvPr/>
          </p:nvSpPr>
          <p:spPr>
            <a:xfrm>
              <a:off x="803640" y="3362835"/>
              <a:ext cx="2059657"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 sz="1200" b="1">
                  <a:solidFill>
                    <a:srgbClr val="3F3F3F"/>
                  </a:solidFill>
                  <a:latin typeface="Arial"/>
                  <a:ea typeface="Arial"/>
                  <a:cs typeface="Arial"/>
                  <a:sym typeface="Arial"/>
                </a:rPr>
                <a:t>Edit Info Ruangan</a:t>
              </a:r>
              <a:endParaRPr sz="1200" b="1">
                <a:solidFill>
                  <a:srgbClr val="3F3F3F"/>
                </a:solidFill>
                <a:latin typeface="Arial"/>
                <a:ea typeface="Arial"/>
                <a:cs typeface="Arial"/>
                <a:sym typeface="Arial"/>
              </a:endParaRPr>
            </a:p>
          </p:txBody>
        </p:sp>
      </p:grpSp>
      <p:sp>
        <p:nvSpPr>
          <p:cNvPr id="235" name="Shape 235"/>
          <p:cNvSpPr txBox="1"/>
          <p:nvPr/>
        </p:nvSpPr>
        <p:spPr>
          <a:xfrm>
            <a:off x="511434" y="1419622"/>
            <a:ext cx="2999507" cy="2880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600"/>
              <a:buFont typeface="Arial"/>
              <a:buNone/>
            </a:pPr>
            <a:r>
              <a:rPr lang="id" sz="1600" b="1">
                <a:solidFill>
                  <a:schemeClr val="accent1"/>
                </a:solidFill>
                <a:latin typeface="Arial"/>
                <a:ea typeface="Arial"/>
                <a:cs typeface="Arial"/>
                <a:sym typeface="Arial"/>
              </a:rPr>
              <a:t>Tujuan</a:t>
            </a:r>
            <a:endParaRPr sz="1600" b="1">
              <a:solidFill>
                <a:schemeClr val="accent1"/>
              </a:solidFill>
              <a:latin typeface="Arial"/>
              <a:ea typeface="Arial"/>
              <a:cs typeface="Arial"/>
              <a:sym typeface="Arial"/>
            </a:endParaRPr>
          </a:p>
        </p:txBody>
      </p:sp>
      <p:sp>
        <p:nvSpPr>
          <p:cNvPr id="236" name="Shape 236"/>
          <p:cNvSpPr>
            <a:spLocks noGrp="1"/>
          </p:cNvSpPr>
          <p:nvPr>
            <p:ph type="pic" idx="3"/>
          </p:nvPr>
        </p:nvSpPr>
        <p:spPr>
          <a:xfrm>
            <a:off x="7380312" y="1175233"/>
            <a:ext cx="1008112" cy="2556104"/>
          </a:xfrm>
          <a:prstGeom prst="rect">
            <a:avLst/>
          </a:prstGeom>
          <a:solidFill>
            <a:srgbClr val="F2F2F2"/>
          </a:solidFill>
          <a:ln>
            <a:noFill/>
          </a:ln>
        </p:spPr>
        <p:txBody>
          <a:bodyPr spcFirstLastPara="1" wrap="square" lIns="91425" tIns="45700" rIns="91425" bIns="45700" anchor="ctr" anchorCtr="0">
            <a:noAutofit/>
          </a:bodyPr>
          <a:lstStyle/>
          <a:p>
            <a:pPr marL="0" lvl="0" indent="0">
              <a:spcBef>
                <a:spcPts val="240"/>
              </a:spcBef>
              <a:spcAft>
                <a:spcPts val="0"/>
              </a:spcAft>
              <a:buNone/>
            </a:pPr>
            <a:endParaRPr/>
          </a:p>
        </p:txBody>
      </p:sp>
      <p:pic>
        <p:nvPicPr>
          <p:cNvPr id="237" name="Shape 237" descr="https://lh3.googleusercontent.com/QW-LfbvzpsZh7-wmmgNHLBqDRw__G2w2R-Y8uThPynkzct-ny8gtiUaGRHg79bUEXTQYl7OI7tEJYo9qM4ZqlJPki023FryI0244pKdjx_S3ohUzlaibqsyJtKw4tpleP3KbtRkj"/>
          <p:cNvPicPr preferRelativeResize="0"/>
          <p:nvPr/>
        </p:nvPicPr>
        <p:blipFill rotWithShape="1">
          <a:blip r:embed="rId3">
            <a:alphaModFix/>
          </a:blip>
          <a:srcRect/>
          <a:stretch/>
        </p:blipFill>
        <p:spPr>
          <a:xfrm>
            <a:off x="6939719" y="1203598"/>
            <a:ext cx="1445448" cy="2576668"/>
          </a:xfrm>
          <a:prstGeom prst="rect">
            <a:avLst/>
          </a:prstGeom>
          <a:noFill/>
          <a:ln>
            <a:noFill/>
          </a:ln>
        </p:spPr>
      </p:pic>
      <p:pic>
        <p:nvPicPr>
          <p:cNvPr id="238" name="Shape 238" descr="D:\Fullppt\PNG이미지\핸드폰2.png"/>
          <p:cNvPicPr preferRelativeResize="0"/>
          <p:nvPr/>
        </p:nvPicPr>
        <p:blipFill rotWithShape="1">
          <a:blip r:embed="rId4">
            <a:alphaModFix/>
          </a:blip>
          <a:srcRect/>
          <a:stretch/>
        </p:blipFill>
        <p:spPr>
          <a:xfrm>
            <a:off x="4932819" y="1128131"/>
            <a:ext cx="2869272" cy="3474631"/>
          </a:xfrm>
          <a:prstGeom prst="rect">
            <a:avLst/>
          </a:prstGeom>
          <a:noFill/>
          <a:ln>
            <a:noFill/>
          </a:ln>
        </p:spPr>
      </p:pic>
      <p:sp>
        <p:nvSpPr>
          <p:cNvPr id="239" name="Shape 239"/>
          <p:cNvSpPr>
            <a:spLocks noGrp="1"/>
          </p:cNvSpPr>
          <p:nvPr>
            <p:ph type="pic" idx="4"/>
          </p:nvPr>
        </p:nvSpPr>
        <p:spPr>
          <a:xfrm>
            <a:off x="5643269" y="1261134"/>
            <a:ext cx="1654766" cy="2556104"/>
          </a:xfrm>
          <a:prstGeom prst="rect">
            <a:avLst/>
          </a:prstGeom>
          <a:solidFill>
            <a:srgbClr val="F2F2F2"/>
          </a:solidFill>
          <a:ln>
            <a:noFill/>
          </a:ln>
        </p:spPr>
        <p:txBody>
          <a:bodyPr spcFirstLastPara="1" wrap="square" lIns="91425" tIns="45700" rIns="91425" bIns="45700" anchor="ctr" anchorCtr="0">
            <a:noAutofit/>
          </a:bodyPr>
          <a:lstStyle/>
          <a:p>
            <a:pPr marL="0" lvl="0" indent="0">
              <a:spcBef>
                <a:spcPts val="240"/>
              </a:spcBef>
              <a:spcAft>
                <a:spcPts val="0"/>
              </a:spcAft>
              <a:buNone/>
            </a:pPr>
            <a:endParaRPr/>
          </a:p>
        </p:txBody>
      </p:sp>
      <p:pic>
        <p:nvPicPr>
          <p:cNvPr id="240" name="Shape 240" descr="https://lh6.googleusercontent.com/nqazpkGr45HrxpAEO3p_6FZwHGY6QYCvx4XvvmdxCqJPgZvB2Rhn8p7AKTtIN8jiFC2q29KjchEqolLC0B2rHGel2pGw9VAa_5tlyrC8wVl8cyqzJNKJ2-haaSXS8bWa9e-q4K9u"/>
          <p:cNvPicPr preferRelativeResize="0"/>
          <p:nvPr/>
        </p:nvPicPr>
        <p:blipFill rotWithShape="1">
          <a:blip r:embed="rId5">
            <a:alphaModFix/>
          </a:blip>
          <a:srcRect/>
          <a:stretch/>
        </p:blipFill>
        <p:spPr>
          <a:xfrm>
            <a:off x="5643269" y="1245302"/>
            <a:ext cx="1654766" cy="25248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p:nvPr/>
        </p:nvSpPr>
        <p:spPr>
          <a:xfrm>
            <a:off x="4737025" y="1908275"/>
            <a:ext cx="3841800" cy="2275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6" name="Shape 246"/>
          <p:cNvSpPr/>
          <p:nvPr/>
        </p:nvSpPr>
        <p:spPr>
          <a:xfrm>
            <a:off x="4872859" y="2738677"/>
            <a:ext cx="3705900" cy="360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7" name="Shape 247"/>
          <p:cNvSpPr/>
          <p:nvPr/>
        </p:nvSpPr>
        <p:spPr>
          <a:xfrm>
            <a:off x="4872859" y="3476967"/>
            <a:ext cx="3705900" cy="360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8" name="Shape 248"/>
          <p:cNvSpPr txBox="1">
            <a:spLocks noGrp="1"/>
          </p:cNvSpPr>
          <p:nvPr>
            <p:ph type="body" idx="1"/>
          </p:nvPr>
        </p:nvSpPr>
        <p:spPr>
          <a:xfrm>
            <a:off x="0" y="123478"/>
            <a:ext cx="9144000" cy="576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3600"/>
              <a:buFont typeface="Arial"/>
              <a:buNone/>
            </a:pPr>
            <a:r>
              <a:rPr lang="id"/>
              <a:t>Kebutuhan Sistem</a:t>
            </a:r>
            <a:endParaRPr sz="3600" b="0" i="0" u="none" strike="noStrike" cap="none">
              <a:solidFill>
                <a:srgbClr val="3F3F3F"/>
              </a:solidFill>
              <a:latin typeface="Arial"/>
              <a:ea typeface="Arial"/>
              <a:cs typeface="Arial"/>
              <a:sym typeface="Arial"/>
            </a:endParaRPr>
          </a:p>
        </p:txBody>
      </p:sp>
      <p:sp>
        <p:nvSpPr>
          <p:cNvPr id="249" name="Shape 249"/>
          <p:cNvSpPr/>
          <p:nvPr/>
        </p:nvSpPr>
        <p:spPr>
          <a:xfrm>
            <a:off x="659125" y="1908275"/>
            <a:ext cx="3705900" cy="22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endParaRPr>
          </a:p>
        </p:txBody>
      </p:sp>
      <p:sp>
        <p:nvSpPr>
          <p:cNvPr id="250" name="Shape 250"/>
          <p:cNvSpPr txBox="1"/>
          <p:nvPr/>
        </p:nvSpPr>
        <p:spPr>
          <a:xfrm>
            <a:off x="607375" y="1913453"/>
            <a:ext cx="3657000" cy="1842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endParaRPr>
          </a:p>
          <a:p>
            <a:pPr marL="457200" marR="0" lvl="0" indent="-304800" algn="l" rtl="0">
              <a:spcBef>
                <a:spcPts val="0"/>
              </a:spcBef>
              <a:spcAft>
                <a:spcPts val="0"/>
              </a:spcAft>
              <a:buClr>
                <a:schemeClr val="dk1"/>
              </a:buClr>
              <a:buSzPts val="1200"/>
              <a:buChar char="-"/>
            </a:pPr>
            <a:r>
              <a:rPr lang="id" sz="1200" dirty="0">
                <a:solidFill>
                  <a:schemeClr val="dk1"/>
                </a:solidFill>
              </a:rPr>
              <a:t>Sistem dapat menampilkan ruangan</a:t>
            </a:r>
            <a:endParaRPr sz="1200" dirty="0">
              <a:solidFill>
                <a:schemeClr val="dk1"/>
              </a:solidFill>
            </a:endParaRPr>
          </a:p>
          <a:p>
            <a:pPr marL="457200" lvl="0" indent="-304800" rtl="0">
              <a:spcBef>
                <a:spcPts val="0"/>
              </a:spcBef>
              <a:spcAft>
                <a:spcPts val="0"/>
              </a:spcAft>
              <a:buClr>
                <a:schemeClr val="dk1"/>
              </a:buClr>
              <a:buSzPts val="1200"/>
              <a:buChar char="-"/>
            </a:pPr>
            <a:r>
              <a:rPr lang="id" sz="1200" dirty="0">
                <a:solidFill>
                  <a:schemeClr val="dk1"/>
                </a:solidFill>
              </a:rPr>
              <a:t>Sistem dapat menampilkan informasi terkait ruangan yang akan dipinjam</a:t>
            </a:r>
            <a:endParaRPr sz="1200" dirty="0">
              <a:solidFill>
                <a:schemeClr val="dk1"/>
              </a:solidFill>
            </a:endParaRPr>
          </a:p>
          <a:p>
            <a:pPr marL="457200" marR="0" lvl="0" indent="-304800" algn="l" rtl="0">
              <a:spcBef>
                <a:spcPts val="0"/>
              </a:spcBef>
              <a:spcAft>
                <a:spcPts val="0"/>
              </a:spcAft>
              <a:buClr>
                <a:schemeClr val="dk1"/>
              </a:buClr>
              <a:buSzPts val="1200"/>
              <a:buChar char="-"/>
            </a:pPr>
            <a:r>
              <a:rPr lang="id" sz="1200" dirty="0">
                <a:solidFill>
                  <a:schemeClr val="dk1"/>
                </a:solidFill>
              </a:rPr>
              <a:t>Sistem dapat melakukan konfirmasi peminjaman</a:t>
            </a:r>
            <a:endParaRPr sz="1200" dirty="0">
              <a:solidFill>
                <a:schemeClr val="dk1"/>
              </a:solidFill>
            </a:endParaRPr>
          </a:p>
          <a:p>
            <a:pPr marL="457200" marR="0" lvl="0" indent="-304800" algn="l" rtl="0">
              <a:spcBef>
                <a:spcPts val="0"/>
              </a:spcBef>
              <a:spcAft>
                <a:spcPts val="0"/>
              </a:spcAft>
              <a:buClr>
                <a:schemeClr val="dk1"/>
              </a:buClr>
              <a:buSzPts val="1200"/>
              <a:buChar char="-"/>
            </a:pPr>
            <a:r>
              <a:rPr lang="id" sz="1200" dirty="0">
                <a:solidFill>
                  <a:schemeClr val="dk1"/>
                </a:solidFill>
              </a:rPr>
              <a:t>Sistem dapat melakukan obrolan terhadap peminjam dan penyewa ruangan</a:t>
            </a:r>
            <a:endParaRPr sz="1200" dirty="0">
              <a:solidFill>
                <a:schemeClr val="dk1"/>
              </a:solidFill>
            </a:endParaRPr>
          </a:p>
          <a:p>
            <a:pPr marL="457200" marR="0" lvl="0" indent="-304800" algn="l" rtl="0">
              <a:spcBef>
                <a:spcPts val="0"/>
              </a:spcBef>
              <a:spcAft>
                <a:spcPts val="0"/>
              </a:spcAft>
              <a:buClr>
                <a:schemeClr val="dk1"/>
              </a:buClr>
              <a:buSzPts val="1200"/>
              <a:buChar char="-"/>
            </a:pPr>
            <a:r>
              <a:rPr lang="id" sz="1200" dirty="0">
                <a:solidFill>
                  <a:schemeClr val="dk1"/>
                </a:solidFill>
              </a:rPr>
              <a:t>Sistem dapat mengedit informasi ruangan</a:t>
            </a:r>
            <a:endParaRPr sz="1200" dirty="0">
              <a:solidFill>
                <a:schemeClr val="dk1"/>
              </a:solidFill>
            </a:endParaRPr>
          </a:p>
          <a:p>
            <a:pPr marL="457200" marR="0" lvl="0" indent="-304800" algn="l" rtl="0">
              <a:spcBef>
                <a:spcPts val="0"/>
              </a:spcBef>
              <a:spcAft>
                <a:spcPts val="0"/>
              </a:spcAft>
              <a:buClr>
                <a:schemeClr val="dk1"/>
              </a:buClr>
              <a:buSzPts val="1200"/>
              <a:buChar char="-"/>
            </a:pPr>
            <a:r>
              <a:rPr lang="id" sz="1200" dirty="0">
                <a:solidFill>
                  <a:schemeClr val="dk1"/>
                </a:solidFill>
              </a:rPr>
              <a:t>Sistem dapat mengedit informasi di akun</a:t>
            </a:r>
            <a:endParaRPr sz="1200" dirty="0">
              <a:solidFill>
                <a:schemeClr val="dk1"/>
              </a:solidFill>
            </a:endParaRPr>
          </a:p>
        </p:txBody>
      </p:sp>
      <p:sp>
        <p:nvSpPr>
          <p:cNvPr id="251" name="Shape 251"/>
          <p:cNvSpPr txBox="1"/>
          <p:nvPr/>
        </p:nvSpPr>
        <p:spPr>
          <a:xfrm>
            <a:off x="4794100" y="1949895"/>
            <a:ext cx="3535800" cy="1842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endParaRPr>
          </a:p>
          <a:p>
            <a:pPr marL="457200" marR="0" lvl="0" indent="-304800" algn="l" rtl="0">
              <a:spcBef>
                <a:spcPts val="0"/>
              </a:spcBef>
              <a:spcAft>
                <a:spcPts val="0"/>
              </a:spcAft>
              <a:buClr>
                <a:schemeClr val="dk1"/>
              </a:buClr>
              <a:buSzPts val="1200"/>
              <a:buChar char="-"/>
            </a:pPr>
            <a:r>
              <a:rPr lang="id" sz="1200" dirty="0">
                <a:solidFill>
                  <a:schemeClr val="dk1"/>
                </a:solidFill>
              </a:rPr>
              <a:t>Sistem </a:t>
            </a:r>
            <a:r>
              <a:rPr lang="en-US" sz="1200" dirty="0" err="1">
                <a:solidFill>
                  <a:schemeClr val="dk1"/>
                </a:solidFill>
              </a:rPr>
              <a:t>berbahasa</a:t>
            </a:r>
            <a:r>
              <a:rPr lang="en-US" sz="1200" dirty="0">
                <a:solidFill>
                  <a:schemeClr val="dk1"/>
                </a:solidFill>
              </a:rPr>
              <a:t> Indonesia</a:t>
            </a:r>
            <a:endParaRPr sz="1200" dirty="0">
              <a:solidFill>
                <a:schemeClr val="dk1"/>
              </a:solidFill>
            </a:endParaRPr>
          </a:p>
          <a:p>
            <a:pPr marL="457200" marR="0" lvl="0" indent="-304800" algn="l" rtl="0">
              <a:spcBef>
                <a:spcPts val="0"/>
              </a:spcBef>
              <a:spcAft>
                <a:spcPts val="0"/>
              </a:spcAft>
              <a:buClr>
                <a:schemeClr val="dk1"/>
              </a:buClr>
              <a:buSzPts val="1200"/>
              <a:buChar char="-"/>
            </a:pPr>
            <a:r>
              <a:rPr lang="id" sz="1200" dirty="0">
                <a:solidFill>
                  <a:schemeClr val="dk1"/>
                </a:solidFill>
              </a:rPr>
              <a:t>Sistem </a:t>
            </a:r>
            <a:r>
              <a:rPr lang="en-US" sz="1200" dirty="0" err="1">
                <a:solidFill>
                  <a:schemeClr val="dk1"/>
                </a:solidFill>
              </a:rPr>
              <a:t>hanya</a:t>
            </a:r>
            <a:r>
              <a:rPr lang="en-US" sz="1200" dirty="0">
                <a:solidFill>
                  <a:schemeClr val="dk1"/>
                </a:solidFill>
              </a:rPr>
              <a:t> </a:t>
            </a:r>
            <a:r>
              <a:rPr lang="en-US" sz="1200" dirty="0" err="1">
                <a:solidFill>
                  <a:schemeClr val="dk1"/>
                </a:solidFill>
              </a:rPr>
              <a:t>dapat</a:t>
            </a:r>
            <a:r>
              <a:rPr lang="en-US" sz="1200" dirty="0">
                <a:solidFill>
                  <a:schemeClr val="dk1"/>
                </a:solidFill>
              </a:rPr>
              <a:t> </a:t>
            </a:r>
            <a:r>
              <a:rPr lang="en-US" sz="1200" dirty="0" err="1">
                <a:solidFill>
                  <a:schemeClr val="dk1"/>
                </a:solidFill>
              </a:rPr>
              <a:t>digunakan</a:t>
            </a:r>
            <a:r>
              <a:rPr lang="en-US" sz="1200" dirty="0">
                <a:solidFill>
                  <a:schemeClr val="dk1"/>
                </a:solidFill>
              </a:rPr>
              <a:t> oleh </a:t>
            </a:r>
            <a:r>
              <a:rPr lang="en-US" sz="1200" dirty="0" err="1">
                <a:solidFill>
                  <a:schemeClr val="dk1"/>
                </a:solidFill>
              </a:rPr>
              <a:t>mahasiswa</a:t>
            </a:r>
            <a:r>
              <a:rPr lang="en-US" sz="1200" dirty="0">
                <a:solidFill>
                  <a:schemeClr val="dk1"/>
                </a:solidFill>
              </a:rPr>
              <a:t> dan staff IPB</a:t>
            </a:r>
            <a:endParaRPr sz="1200" dirty="0">
              <a:solidFill>
                <a:schemeClr val="dk1"/>
              </a:solidFill>
            </a:endParaRPr>
          </a:p>
        </p:txBody>
      </p:sp>
      <p:grpSp>
        <p:nvGrpSpPr>
          <p:cNvPr id="252" name="Shape 252"/>
          <p:cNvGrpSpPr/>
          <p:nvPr/>
        </p:nvGrpSpPr>
        <p:grpSpPr>
          <a:xfrm>
            <a:off x="4058859" y="987196"/>
            <a:ext cx="1053000" cy="3696914"/>
            <a:chOff x="4058859" y="987196"/>
            <a:chExt cx="1053000" cy="3696914"/>
          </a:xfrm>
        </p:grpSpPr>
        <p:sp>
          <p:nvSpPr>
            <p:cNvPr id="253" name="Shape 253"/>
            <p:cNvSpPr/>
            <p:nvPr/>
          </p:nvSpPr>
          <p:spPr>
            <a:xfrm rot="26242">
              <a:off x="4276189" y="3800239"/>
              <a:ext cx="590296" cy="864142"/>
            </a:xfrm>
            <a:custGeom>
              <a:avLst/>
              <a:gdLst/>
              <a:ahLst/>
              <a:cxnLst/>
              <a:rect l="0" t="0" r="0" b="0"/>
              <a:pathLst>
                <a:path w="1802378" h="1800199" extrusionOk="0">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80004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Shape 254"/>
            <p:cNvSpPr/>
            <p:nvPr/>
          </p:nvSpPr>
          <p:spPr>
            <a:xfrm>
              <a:off x="4468857" y="3793500"/>
              <a:ext cx="200459" cy="873916"/>
            </a:xfrm>
            <a:custGeom>
              <a:avLst/>
              <a:gdLst/>
              <a:ahLst/>
              <a:cxnLst/>
              <a:rect l="0" t="0" r="0" b="0"/>
              <a:pathLst>
                <a:path w="1359043" h="1820658" extrusionOk="0">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80004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5" name="Shape 255"/>
            <p:cNvSpPr/>
            <p:nvPr/>
          </p:nvSpPr>
          <p:spPr>
            <a:xfrm>
              <a:off x="4291066" y="1891296"/>
              <a:ext cx="196906" cy="2011393"/>
            </a:xfrm>
            <a:custGeom>
              <a:avLst/>
              <a:gdLst/>
              <a:ahLst/>
              <a:cxnLst/>
              <a:rect l="0" t="0" r="0" b="0"/>
              <a:pathLst>
                <a:path w="196906" h="2011393" extrusionOk="0">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rgbClr val="BCEAED"/>
                </a:gs>
                <a:gs pos="100000">
                  <a:srgbClr val="BCEAED"/>
                </a:gs>
              </a:gsLst>
              <a:lin ang="1980004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6" name="Shape 256"/>
            <p:cNvSpPr/>
            <p:nvPr/>
          </p:nvSpPr>
          <p:spPr>
            <a:xfrm>
              <a:off x="4486591" y="1953886"/>
              <a:ext cx="196906" cy="1950905"/>
            </a:xfrm>
            <a:custGeom>
              <a:avLst/>
              <a:gdLst/>
              <a:ahLst/>
              <a:cxnLst/>
              <a:rect l="0" t="0" r="0" b="0"/>
              <a:pathLst>
                <a:path w="196906" h="1950905" extrusionOk="0">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rgbClr val="90DCE2"/>
                </a:gs>
                <a:gs pos="100000">
                  <a:srgbClr val="90DCE2"/>
                </a:gs>
              </a:gsLst>
              <a:lin ang="1980004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7" name="Shape 257"/>
            <p:cNvSpPr/>
            <p:nvPr/>
          </p:nvSpPr>
          <p:spPr>
            <a:xfrm>
              <a:off x="4683483" y="1895514"/>
              <a:ext cx="196906" cy="2011393"/>
            </a:xfrm>
            <a:custGeom>
              <a:avLst/>
              <a:gdLst/>
              <a:ahLst/>
              <a:cxnLst/>
              <a:rect l="0" t="0" r="0" b="0"/>
              <a:pathLst>
                <a:path w="196906" h="2011393" extrusionOk="0">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8" name="Shape 258"/>
            <p:cNvSpPr/>
            <p:nvPr/>
          </p:nvSpPr>
          <p:spPr>
            <a:xfrm rot="10800000">
              <a:off x="4468919" y="4423110"/>
              <a:ext cx="196800" cy="261000"/>
            </a:xfrm>
            <a:prstGeom prst="triangle">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9" name="Shape 259"/>
            <p:cNvSpPr/>
            <p:nvPr/>
          </p:nvSpPr>
          <p:spPr>
            <a:xfrm rot="-5400000">
              <a:off x="4098968" y="947087"/>
              <a:ext cx="972782" cy="1053000"/>
            </a:xfrm>
            <a:custGeom>
              <a:avLst/>
              <a:gdLst/>
              <a:ahLst/>
              <a:cxnLst/>
              <a:rect l="0" t="0" r="0" b="0"/>
              <a:pathLst>
                <a:path w="2993176" h="3240001" extrusionOk="0">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60" name="Shape 260"/>
          <p:cNvSpPr txBox="1"/>
          <p:nvPr/>
        </p:nvSpPr>
        <p:spPr>
          <a:xfrm>
            <a:off x="1360600" y="1574650"/>
            <a:ext cx="2030700" cy="2769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id" b="1"/>
              <a:t>Functional</a:t>
            </a:r>
            <a:endParaRPr b="1"/>
          </a:p>
        </p:txBody>
      </p:sp>
      <p:sp>
        <p:nvSpPr>
          <p:cNvPr id="261" name="Shape 261"/>
          <p:cNvSpPr txBox="1"/>
          <p:nvPr/>
        </p:nvSpPr>
        <p:spPr>
          <a:xfrm>
            <a:off x="5546650" y="1580625"/>
            <a:ext cx="2030700" cy="2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d" b="1"/>
              <a:t>Non Functional</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0" y="123478"/>
            <a:ext cx="9144000" cy="576000"/>
          </a:xfrm>
          <a:prstGeom prst="rect">
            <a:avLst/>
          </a:prstGeom>
        </p:spPr>
        <p:txBody>
          <a:bodyPr spcFirstLastPara="1" wrap="square" lIns="91425" tIns="45700" rIns="91425" bIns="45700" anchor="ctr" anchorCtr="0">
            <a:noAutofit/>
          </a:bodyPr>
          <a:lstStyle/>
          <a:p>
            <a:pPr marL="0" lvl="0" indent="0">
              <a:spcBef>
                <a:spcPts val="720"/>
              </a:spcBef>
              <a:spcAft>
                <a:spcPts val="0"/>
              </a:spcAft>
              <a:buNone/>
            </a:pPr>
            <a:r>
              <a:rPr lang="id"/>
              <a:t>Use Case Diagram</a:t>
            </a:r>
            <a:endParaRPr/>
          </a:p>
        </p:txBody>
      </p:sp>
      <p:sp>
        <p:nvSpPr>
          <p:cNvPr id="267" name="Shape 267"/>
          <p:cNvSpPr txBox="1">
            <a:spLocks noGrp="1"/>
          </p:cNvSpPr>
          <p:nvPr>
            <p:ph type="body" idx="2"/>
          </p:nvPr>
        </p:nvSpPr>
        <p:spPr>
          <a:xfrm>
            <a:off x="0" y="699542"/>
            <a:ext cx="9144000" cy="288000"/>
          </a:xfrm>
          <a:prstGeom prst="rect">
            <a:avLst/>
          </a:prstGeom>
        </p:spPr>
        <p:txBody>
          <a:bodyPr spcFirstLastPara="1" wrap="square" lIns="91425" tIns="45700" rIns="91425" bIns="45700" anchor="ctr" anchorCtr="0">
            <a:noAutofit/>
          </a:bodyPr>
          <a:lstStyle/>
          <a:p>
            <a:pPr marL="0" lvl="0" indent="0">
              <a:spcBef>
                <a:spcPts val="280"/>
              </a:spcBef>
              <a:spcAft>
                <a:spcPts val="0"/>
              </a:spcAft>
              <a:buNone/>
            </a:pPr>
            <a:endParaRPr/>
          </a:p>
        </p:txBody>
      </p:sp>
      <p:sp>
        <p:nvSpPr>
          <p:cNvPr id="268" name="Shape 268"/>
          <p:cNvSpPr/>
          <p:nvPr/>
        </p:nvSpPr>
        <p:spPr>
          <a:xfrm>
            <a:off x="3304200" y="1049350"/>
            <a:ext cx="2535600" cy="453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d"/>
              <a:t>Menyewa ruangan</a:t>
            </a:r>
            <a:endParaRPr/>
          </a:p>
        </p:txBody>
      </p:sp>
      <p:sp>
        <p:nvSpPr>
          <p:cNvPr id="270" name="Shape 270"/>
          <p:cNvSpPr txBox="1"/>
          <p:nvPr/>
        </p:nvSpPr>
        <p:spPr>
          <a:xfrm>
            <a:off x="711225" y="2955875"/>
            <a:ext cx="1113300" cy="216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d"/>
              <a:t>mahasiswa</a:t>
            </a:r>
            <a:endParaRPr/>
          </a:p>
        </p:txBody>
      </p:sp>
      <p:sp>
        <p:nvSpPr>
          <p:cNvPr id="271" name="Shape 271"/>
          <p:cNvSpPr/>
          <p:nvPr/>
        </p:nvSpPr>
        <p:spPr>
          <a:xfrm>
            <a:off x="3304200" y="1583150"/>
            <a:ext cx="2535600" cy="453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Mengedit profil</a:t>
            </a:r>
            <a:endParaRPr/>
          </a:p>
        </p:txBody>
      </p:sp>
      <p:sp>
        <p:nvSpPr>
          <p:cNvPr id="272" name="Shape 272"/>
          <p:cNvSpPr/>
          <p:nvPr/>
        </p:nvSpPr>
        <p:spPr>
          <a:xfrm>
            <a:off x="3304200" y="2116950"/>
            <a:ext cx="2535600" cy="453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Melakukan chating</a:t>
            </a:r>
            <a:endParaRPr/>
          </a:p>
        </p:txBody>
      </p:sp>
      <p:sp>
        <p:nvSpPr>
          <p:cNvPr id="273" name="Shape 273"/>
          <p:cNvSpPr/>
          <p:nvPr/>
        </p:nvSpPr>
        <p:spPr>
          <a:xfrm>
            <a:off x="3304200" y="2656975"/>
            <a:ext cx="2535600" cy="453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Login/Register</a:t>
            </a:r>
            <a:endParaRPr/>
          </a:p>
        </p:txBody>
      </p:sp>
      <p:sp>
        <p:nvSpPr>
          <p:cNvPr id="274" name="Shape 274"/>
          <p:cNvSpPr/>
          <p:nvPr/>
        </p:nvSpPr>
        <p:spPr>
          <a:xfrm>
            <a:off x="3304200" y="3197000"/>
            <a:ext cx="2535600" cy="453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Edit info ruangan</a:t>
            </a:r>
            <a:endParaRPr/>
          </a:p>
        </p:txBody>
      </p:sp>
      <p:sp>
        <p:nvSpPr>
          <p:cNvPr id="275" name="Shape 275"/>
          <p:cNvSpPr/>
          <p:nvPr/>
        </p:nvSpPr>
        <p:spPr>
          <a:xfrm>
            <a:off x="3304200" y="3737025"/>
            <a:ext cx="2535600" cy="453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Konfirmasi</a:t>
            </a:r>
            <a:endParaRPr/>
          </a:p>
        </p:txBody>
      </p:sp>
      <p:sp>
        <p:nvSpPr>
          <p:cNvPr id="277" name="Shape 277"/>
          <p:cNvSpPr txBox="1"/>
          <p:nvPr/>
        </p:nvSpPr>
        <p:spPr>
          <a:xfrm>
            <a:off x="7247325" y="3057275"/>
            <a:ext cx="1113300" cy="2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
              <a:t>Penyewa</a:t>
            </a:r>
            <a:endParaRPr/>
          </a:p>
        </p:txBody>
      </p:sp>
      <p:sp>
        <p:nvSpPr>
          <p:cNvPr id="278" name="Shape 278"/>
          <p:cNvSpPr/>
          <p:nvPr/>
        </p:nvSpPr>
        <p:spPr>
          <a:xfrm>
            <a:off x="3304200" y="4277050"/>
            <a:ext cx="2535600" cy="453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Tambah Ruangan</a:t>
            </a:r>
            <a:endParaRPr/>
          </a:p>
        </p:txBody>
      </p:sp>
      <p:cxnSp>
        <p:nvCxnSpPr>
          <p:cNvPr id="279" name="Shape 279"/>
          <p:cNvCxnSpPr>
            <a:cxnSpLocks/>
            <a:endCxn id="268" idx="2"/>
          </p:cNvCxnSpPr>
          <p:nvPr/>
        </p:nvCxnSpPr>
        <p:spPr>
          <a:xfrm rot="10800000" flipH="1">
            <a:off x="1896675" y="1276050"/>
            <a:ext cx="1407600" cy="1194300"/>
          </a:xfrm>
          <a:prstGeom prst="straightConnector1">
            <a:avLst/>
          </a:prstGeom>
          <a:noFill/>
          <a:ln w="9525" cap="flat" cmpd="sng">
            <a:solidFill>
              <a:schemeClr val="dk2"/>
            </a:solidFill>
            <a:prstDash val="solid"/>
            <a:round/>
            <a:headEnd type="none" w="med" len="med"/>
            <a:tailEnd type="triangle" w="med" len="med"/>
          </a:ln>
        </p:spPr>
      </p:cxnSp>
      <p:cxnSp>
        <p:nvCxnSpPr>
          <p:cNvPr id="280" name="Shape 280"/>
          <p:cNvCxnSpPr>
            <a:endCxn id="271" idx="2"/>
          </p:cNvCxnSpPr>
          <p:nvPr/>
        </p:nvCxnSpPr>
        <p:spPr>
          <a:xfrm rot="10800000" flipH="1">
            <a:off x="1896600" y="1809950"/>
            <a:ext cx="1407600" cy="660300"/>
          </a:xfrm>
          <a:prstGeom prst="straightConnector1">
            <a:avLst/>
          </a:prstGeom>
          <a:noFill/>
          <a:ln w="9525" cap="flat" cmpd="sng">
            <a:solidFill>
              <a:schemeClr val="dk2"/>
            </a:solidFill>
            <a:prstDash val="solid"/>
            <a:round/>
            <a:headEnd type="none" w="med" len="med"/>
            <a:tailEnd type="triangle" w="med" len="med"/>
          </a:ln>
        </p:spPr>
      </p:cxnSp>
      <p:cxnSp>
        <p:nvCxnSpPr>
          <p:cNvPr id="281" name="Shape 281"/>
          <p:cNvCxnSpPr>
            <a:cxnSpLocks/>
            <a:endCxn id="272" idx="2"/>
          </p:cNvCxnSpPr>
          <p:nvPr/>
        </p:nvCxnSpPr>
        <p:spPr>
          <a:xfrm rot="10800000" flipH="1">
            <a:off x="1896675" y="2343750"/>
            <a:ext cx="1407600" cy="126600"/>
          </a:xfrm>
          <a:prstGeom prst="straightConnector1">
            <a:avLst/>
          </a:prstGeom>
          <a:noFill/>
          <a:ln w="9525" cap="flat" cmpd="sng">
            <a:solidFill>
              <a:schemeClr val="dk2"/>
            </a:solidFill>
            <a:prstDash val="solid"/>
            <a:round/>
            <a:headEnd type="none" w="med" len="med"/>
            <a:tailEnd type="triangle" w="med" len="med"/>
          </a:ln>
        </p:spPr>
      </p:cxnSp>
      <p:cxnSp>
        <p:nvCxnSpPr>
          <p:cNvPr id="282" name="Shape 282"/>
          <p:cNvCxnSpPr>
            <a:cxnSpLocks/>
            <a:endCxn id="273" idx="2"/>
          </p:cNvCxnSpPr>
          <p:nvPr/>
        </p:nvCxnSpPr>
        <p:spPr>
          <a:xfrm>
            <a:off x="1896675" y="2470350"/>
            <a:ext cx="1407600" cy="413400"/>
          </a:xfrm>
          <a:prstGeom prst="straightConnector1">
            <a:avLst/>
          </a:prstGeom>
          <a:noFill/>
          <a:ln w="9525" cap="flat" cmpd="sng">
            <a:solidFill>
              <a:schemeClr val="dk2"/>
            </a:solidFill>
            <a:prstDash val="solid"/>
            <a:round/>
            <a:headEnd type="none" w="med" len="med"/>
            <a:tailEnd type="triangle" w="med" len="med"/>
          </a:ln>
        </p:spPr>
      </p:cxnSp>
      <p:cxnSp>
        <p:nvCxnSpPr>
          <p:cNvPr id="283" name="Shape 283"/>
          <p:cNvCxnSpPr>
            <a:cxnSpLocks/>
            <a:endCxn id="271" idx="6"/>
          </p:cNvCxnSpPr>
          <p:nvPr/>
        </p:nvCxnSpPr>
        <p:spPr>
          <a:xfrm rot="10800000">
            <a:off x="5839875" y="1810050"/>
            <a:ext cx="1479600" cy="761700"/>
          </a:xfrm>
          <a:prstGeom prst="straightConnector1">
            <a:avLst/>
          </a:prstGeom>
          <a:noFill/>
          <a:ln w="9525" cap="flat" cmpd="sng">
            <a:solidFill>
              <a:schemeClr val="dk2"/>
            </a:solidFill>
            <a:prstDash val="solid"/>
            <a:round/>
            <a:headEnd type="none" w="med" len="med"/>
            <a:tailEnd type="triangle" w="med" len="med"/>
          </a:ln>
        </p:spPr>
      </p:cxnSp>
      <p:cxnSp>
        <p:nvCxnSpPr>
          <p:cNvPr id="284" name="Shape 284"/>
          <p:cNvCxnSpPr>
            <a:cxnSpLocks/>
            <a:endCxn id="272" idx="6"/>
          </p:cNvCxnSpPr>
          <p:nvPr/>
        </p:nvCxnSpPr>
        <p:spPr>
          <a:xfrm rot="10800000">
            <a:off x="5839875" y="2343750"/>
            <a:ext cx="1479600" cy="228000"/>
          </a:xfrm>
          <a:prstGeom prst="straightConnector1">
            <a:avLst/>
          </a:prstGeom>
          <a:noFill/>
          <a:ln w="9525" cap="flat" cmpd="sng">
            <a:solidFill>
              <a:schemeClr val="dk2"/>
            </a:solidFill>
            <a:prstDash val="solid"/>
            <a:round/>
            <a:headEnd type="none" w="med" len="med"/>
            <a:tailEnd type="triangle" w="med" len="med"/>
          </a:ln>
        </p:spPr>
      </p:cxnSp>
      <p:cxnSp>
        <p:nvCxnSpPr>
          <p:cNvPr id="285" name="Shape 285"/>
          <p:cNvCxnSpPr>
            <a:cxnSpLocks/>
            <a:endCxn id="273" idx="6"/>
          </p:cNvCxnSpPr>
          <p:nvPr/>
        </p:nvCxnSpPr>
        <p:spPr>
          <a:xfrm flipH="1">
            <a:off x="5839875" y="2571750"/>
            <a:ext cx="1479600" cy="312000"/>
          </a:xfrm>
          <a:prstGeom prst="straightConnector1">
            <a:avLst/>
          </a:prstGeom>
          <a:noFill/>
          <a:ln w="9525" cap="flat" cmpd="sng">
            <a:solidFill>
              <a:schemeClr val="dk2"/>
            </a:solidFill>
            <a:prstDash val="solid"/>
            <a:round/>
            <a:headEnd type="none" w="med" len="med"/>
            <a:tailEnd type="triangle" w="med" len="med"/>
          </a:ln>
        </p:spPr>
      </p:cxnSp>
      <p:cxnSp>
        <p:nvCxnSpPr>
          <p:cNvPr id="286" name="Shape 286"/>
          <p:cNvCxnSpPr>
            <a:cxnSpLocks/>
            <a:endCxn id="274" idx="6"/>
          </p:cNvCxnSpPr>
          <p:nvPr/>
        </p:nvCxnSpPr>
        <p:spPr>
          <a:xfrm flipH="1">
            <a:off x="5839875" y="2571750"/>
            <a:ext cx="1479600" cy="852000"/>
          </a:xfrm>
          <a:prstGeom prst="straightConnector1">
            <a:avLst/>
          </a:prstGeom>
          <a:noFill/>
          <a:ln w="9525" cap="flat" cmpd="sng">
            <a:solidFill>
              <a:schemeClr val="dk2"/>
            </a:solidFill>
            <a:prstDash val="solid"/>
            <a:round/>
            <a:headEnd type="none" w="med" len="med"/>
            <a:tailEnd type="triangle" w="med" len="med"/>
          </a:ln>
        </p:spPr>
      </p:cxnSp>
      <p:cxnSp>
        <p:nvCxnSpPr>
          <p:cNvPr id="287" name="Shape 287"/>
          <p:cNvCxnSpPr>
            <a:cxnSpLocks/>
            <a:endCxn id="275" idx="6"/>
          </p:cNvCxnSpPr>
          <p:nvPr/>
        </p:nvCxnSpPr>
        <p:spPr>
          <a:xfrm flipH="1">
            <a:off x="5839875" y="2571750"/>
            <a:ext cx="1479600" cy="1392000"/>
          </a:xfrm>
          <a:prstGeom prst="straightConnector1">
            <a:avLst/>
          </a:prstGeom>
          <a:noFill/>
          <a:ln w="9525" cap="flat" cmpd="sng">
            <a:solidFill>
              <a:schemeClr val="dk2"/>
            </a:solidFill>
            <a:prstDash val="solid"/>
            <a:round/>
            <a:headEnd type="none" w="med" len="med"/>
            <a:tailEnd type="triangle" w="med" len="med"/>
          </a:ln>
        </p:spPr>
      </p:cxnSp>
      <p:cxnSp>
        <p:nvCxnSpPr>
          <p:cNvPr id="288" name="Shape 288"/>
          <p:cNvCxnSpPr>
            <a:cxnSpLocks/>
            <a:endCxn id="278" idx="6"/>
          </p:cNvCxnSpPr>
          <p:nvPr/>
        </p:nvCxnSpPr>
        <p:spPr>
          <a:xfrm flipH="1">
            <a:off x="5839875" y="2571750"/>
            <a:ext cx="1479600" cy="1932000"/>
          </a:xfrm>
          <a:prstGeom prst="straightConnector1">
            <a:avLst/>
          </a:prstGeom>
          <a:noFill/>
          <a:ln w="9525" cap="flat" cmpd="sng">
            <a:solidFill>
              <a:schemeClr val="dk2"/>
            </a:solidFill>
            <a:prstDash val="solid"/>
            <a:round/>
            <a:headEnd type="none" w="med" len="med"/>
            <a:tailEnd type="triangle" w="med" len="med"/>
          </a:ln>
        </p:spPr>
      </p:cxnSp>
      <p:sp>
        <p:nvSpPr>
          <p:cNvPr id="2" name="Oval 1">
            <a:extLst>
              <a:ext uri="{FF2B5EF4-FFF2-40B4-BE49-F238E27FC236}">
                <a16:creationId xmlns:a16="http://schemas.microsoft.com/office/drawing/2014/main" id="{F76C5BA4-3630-4ED1-B0A4-871F1B3BE123}"/>
              </a:ext>
            </a:extLst>
          </p:cNvPr>
          <p:cNvSpPr/>
          <p:nvPr/>
        </p:nvSpPr>
        <p:spPr>
          <a:xfrm>
            <a:off x="1035123" y="1681883"/>
            <a:ext cx="465503" cy="453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5C3C5FF-B762-45EC-A660-D6104AADD03A}"/>
              </a:ext>
            </a:extLst>
          </p:cNvPr>
          <p:cNvCxnSpPr>
            <a:stCxn id="2" idx="4"/>
          </p:cNvCxnSpPr>
          <p:nvPr/>
        </p:nvCxnSpPr>
        <p:spPr>
          <a:xfrm>
            <a:off x="1267875" y="2135483"/>
            <a:ext cx="0" cy="592267"/>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972D43B-D833-477C-B26F-F3BEADF64991}"/>
              </a:ext>
            </a:extLst>
          </p:cNvPr>
          <p:cNvCxnSpPr/>
          <p:nvPr/>
        </p:nvCxnSpPr>
        <p:spPr>
          <a:xfrm flipH="1">
            <a:off x="944380" y="2727750"/>
            <a:ext cx="323494" cy="228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11C1291-10D2-4CDA-83FD-67BA6F31FC1B}"/>
              </a:ext>
            </a:extLst>
          </p:cNvPr>
          <p:cNvCxnSpPr>
            <a:cxnSpLocks/>
          </p:cNvCxnSpPr>
          <p:nvPr/>
        </p:nvCxnSpPr>
        <p:spPr>
          <a:xfrm>
            <a:off x="1267620" y="2727750"/>
            <a:ext cx="321337" cy="228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8885BB-2620-4572-A597-A889F5F0D0FB}"/>
              </a:ext>
            </a:extLst>
          </p:cNvPr>
          <p:cNvCxnSpPr/>
          <p:nvPr/>
        </p:nvCxnSpPr>
        <p:spPr>
          <a:xfrm>
            <a:off x="944380" y="2407050"/>
            <a:ext cx="6445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E0B0DBD4-5696-40FF-BFD1-AE001C00B17B}"/>
              </a:ext>
            </a:extLst>
          </p:cNvPr>
          <p:cNvSpPr/>
          <p:nvPr/>
        </p:nvSpPr>
        <p:spPr>
          <a:xfrm>
            <a:off x="7555043" y="1725287"/>
            <a:ext cx="465503" cy="453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BDD9F985-D0BD-4229-AE2E-17D6F412FE93}"/>
              </a:ext>
            </a:extLst>
          </p:cNvPr>
          <p:cNvCxnSpPr>
            <a:stCxn id="46" idx="4"/>
          </p:cNvCxnSpPr>
          <p:nvPr/>
        </p:nvCxnSpPr>
        <p:spPr>
          <a:xfrm>
            <a:off x="7787795" y="2178887"/>
            <a:ext cx="0" cy="592267"/>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0F546C9A-8246-4294-BDDC-71D93D978CA0}"/>
              </a:ext>
            </a:extLst>
          </p:cNvPr>
          <p:cNvCxnSpPr/>
          <p:nvPr/>
        </p:nvCxnSpPr>
        <p:spPr>
          <a:xfrm flipH="1">
            <a:off x="7464300" y="2771154"/>
            <a:ext cx="323494" cy="228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B65FD06-898A-4077-A5D6-592A5A95B7E6}"/>
              </a:ext>
            </a:extLst>
          </p:cNvPr>
          <p:cNvCxnSpPr>
            <a:cxnSpLocks/>
          </p:cNvCxnSpPr>
          <p:nvPr/>
        </p:nvCxnSpPr>
        <p:spPr>
          <a:xfrm>
            <a:off x="7787540" y="2771154"/>
            <a:ext cx="321337" cy="228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0EC74E2-D430-46D9-B08F-7C2BD66EEDA1}"/>
              </a:ext>
            </a:extLst>
          </p:cNvPr>
          <p:cNvCxnSpPr/>
          <p:nvPr/>
        </p:nvCxnSpPr>
        <p:spPr>
          <a:xfrm>
            <a:off x="7464300" y="2450454"/>
            <a:ext cx="6445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1995266-7A07-4943-8756-0B9CE0DBE7E1}"/>
              </a:ext>
            </a:extLst>
          </p:cNvPr>
          <p:cNvSpPr/>
          <p:nvPr/>
        </p:nvSpPr>
        <p:spPr>
          <a:xfrm>
            <a:off x="2675324" y="757003"/>
            <a:ext cx="3845397" cy="4137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174971" y="390974"/>
            <a:ext cx="9144000" cy="576000"/>
          </a:xfrm>
          <a:prstGeom prst="rect">
            <a:avLst/>
          </a:prstGeom>
        </p:spPr>
        <p:txBody>
          <a:bodyPr spcFirstLastPara="1" wrap="square" lIns="91425" tIns="45700" rIns="91425" bIns="45700" anchor="ctr" anchorCtr="0">
            <a:noAutofit/>
          </a:bodyPr>
          <a:lstStyle/>
          <a:p>
            <a:pPr marL="0" lvl="0" indent="0" algn="l">
              <a:spcBef>
                <a:spcPts val="720"/>
              </a:spcBef>
              <a:spcAft>
                <a:spcPts val="0"/>
              </a:spcAft>
              <a:buNone/>
            </a:pPr>
            <a:r>
              <a:rPr lang="en-US" dirty="0"/>
              <a:t>Activity </a:t>
            </a:r>
          </a:p>
          <a:p>
            <a:pPr marL="0" lvl="0" indent="0" algn="l">
              <a:spcBef>
                <a:spcPts val="720"/>
              </a:spcBef>
              <a:spcAft>
                <a:spcPts val="0"/>
              </a:spcAft>
              <a:buNone/>
            </a:pPr>
            <a:r>
              <a:rPr lang="id" dirty="0"/>
              <a:t>Diagram</a:t>
            </a:r>
            <a:endParaRPr dirty="0"/>
          </a:p>
        </p:txBody>
      </p:sp>
      <p:pic>
        <p:nvPicPr>
          <p:cNvPr id="4" name="Picture 3">
            <a:extLst>
              <a:ext uri="{FF2B5EF4-FFF2-40B4-BE49-F238E27FC236}">
                <a16:creationId xmlns:a16="http://schemas.microsoft.com/office/drawing/2014/main" id="{A95DF16B-9204-4673-9428-D834F82854BD}"/>
              </a:ext>
            </a:extLst>
          </p:cNvPr>
          <p:cNvPicPr>
            <a:picLocks noChangeAspect="1"/>
          </p:cNvPicPr>
          <p:nvPr/>
        </p:nvPicPr>
        <p:blipFill>
          <a:blip r:embed="rId3"/>
          <a:stretch>
            <a:fillRect/>
          </a:stretch>
        </p:blipFill>
        <p:spPr>
          <a:xfrm>
            <a:off x="3674368" y="0"/>
            <a:ext cx="4552935" cy="5143500"/>
          </a:xfrm>
          <a:prstGeom prst="rect">
            <a:avLst/>
          </a:prstGeom>
        </p:spPr>
      </p:pic>
    </p:spTree>
    <p:extLst>
      <p:ext uri="{BB962C8B-B14F-4D97-AF65-F5344CB8AC3E}">
        <p14:creationId xmlns:p14="http://schemas.microsoft.com/office/powerpoint/2010/main" val="118581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2116108" y="3049518"/>
            <a:ext cx="4896544" cy="5760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id" sz="3600" b="0" i="0" u="none" strike="noStrike" cap="none">
                <a:solidFill>
                  <a:schemeClr val="lt1"/>
                </a:solidFill>
                <a:latin typeface="Arial"/>
                <a:ea typeface="Arial"/>
                <a:cs typeface="Arial"/>
                <a:sym typeface="Arial"/>
              </a:rPr>
              <a:t>Implementasi</a:t>
            </a:r>
            <a:endParaRPr sz="36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0" y="123478"/>
            <a:ext cx="9144000" cy="576000"/>
          </a:xfrm>
          <a:prstGeom prst="rect">
            <a:avLst/>
          </a:prstGeom>
        </p:spPr>
        <p:txBody>
          <a:bodyPr spcFirstLastPara="1" wrap="square" lIns="91425" tIns="45700" rIns="91425" bIns="45700" anchor="ctr" anchorCtr="0">
            <a:noAutofit/>
          </a:bodyPr>
          <a:lstStyle/>
          <a:p>
            <a:pPr marL="0" lvl="0" indent="0" rtl="0">
              <a:spcBef>
                <a:spcPts val="720"/>
              </a:spcBef>
              <a:spcAft>
                <a:spcPts val="0"/>
              </a:spcAft>
              <a:buNone/>
            </a:pPr>
            <a:r>
              <a:rPr lang="id"/>
              <a:t>Implementasi</a:t>
            </a:r>
            <a:endParaRPr/>
          </a:p>
        </p:txBody>
      </p:sp>
      <p:pic>
        <p:nvPicPr>
          <p:cNvPr id="305" name="Shape 305"/>
          <p:cNvPicPr preferRelativeResize="0"/>
          <p:nvPr/>
        </p:nvPicPr>
        <p:blipFill>
          <a:blip r:embed="rId3">
            <a:alphaModFix/>
          </a:blip>
          <a:stretch>
            <a:fillRect/>
          </a:stretch>
        </p:blipFill>
        <p:spPr>
          <a:xfrm>
            <a:off x="346050" y="843150"/>
            <a:ext cx="2249200" cy="4063249"/>
          </a:xfrm>
          <a:prstGeom prst="rect">
            <a:avLst/>
          </a:prstGeom>
          <a:noFill/>
          <a:ln>
            <a:noFill/>
          </a:ln>
        </p:spPr>
      </p:pic>
      <p:pic>
        <p:nvPicPr>
          <p:cNvPr id="306" name="Shape 306"/>
          <p:cNvPicPr preferRelativeResize="0"/>
          <p:nvPr/>
        </p:nvPicPr>
        <p:blipFill>
          <a:blip r:embed="rId4">
            <a:alphaModFix/>
          </a:blip>
          <a:stretch>
            <a:fillRect/>
          </a:stretch>
        </p:blipFill>
        <p:spPr>
          <a:xfrm>
            <a:off x="3432913" y="843153"/>
            <a:ext cx="2278177" cy="4139222"/>
          </a:xfrm>
          <a:prstGeom prst="rect">
            <a:avLst/>
          </a:prstGeom>
          <a:noFill/>
          <a:ln>
            <a:noFill/>
          </a:ln>
        </p:spPr>
      </p:pic>
      <p:pic>
        <p:nvPicPr>
          <p:cNvPr id="307" name="Shape 307"/>
          <p:cNvPicPr preferRelativeResize="0"/>
          <p:nvPr/>
        </p:nvPicPr>
        <p:blipFill>
          <a:blip r:embed="rId5">
            <a:alphaModFix/>
          </a:blip>
          <a:stretch>
            <a:fillRect/>
          </a:stretch>
        </p:blipFill>
        <p:spPr>
          <a:xfrm>
            <a:off x="6548764" y="843153"/>
            <a:ext cx="2329990" cy="413922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 and End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ection Break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198</Words>
  <Application>Microsoft Office PowerPoint</Application>
  <PresentationFormat>On-screen Show (16:9)</PresentationFormat>
  <Paragraphs>60</Paragraphs>
  <Slides>13</Slides>
  <Notes>13</Notes>
  <HiddenSlides>0</HiddenSlides>
  <MMClips>0</MMClips>
  <ScaleCrop>false</ScaleCrop>
  <HeadingPairs>
    <vt:vector size="6" baseType="variant">
      <vt:variant>
        <vt:lpstr>Fonts Used</vt:lpstr>
      </vt:variant>
      <vt:variant>
        <vt:i4>1</vt:i4>
      </vt:variant>
      <vt:variant>
        <vt:lpstr>Theme</vt:lpstr>
      </vt:variant>
      <vt:variant>
        <vt:i4>4</vt:i4>
      </vt:variant>
      <vt:variant>
        <vt:lpstr>Slide Titles</vt:lpstr>
      </vt:variant>
      <vt:variant>
        <vt:i4>13</vt:i4>
      </vt:variant>
    </vt:vector>
  </HeadingPairs>
  <TitlesOfParts>
    <vt:vector size="18" baseType="lpstr">
      <vt:lpstr>Arial</vt:lpstr>
      <vt:lpstr>Simple Light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7</cp:revision>
  <dcterms:modified xsi:type="dcterms:W3CDTF">2018-07-06T06:24:06Z</dcterms:modified>
</cp:coreProperties>
</file>