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9"/>
    <p:restoredTop sz="94692"/>
  </p:normalViewPr>
  <p:slideViewPr>
    <p:cSldViewPr snapToGrid="0">
      <p:cViewPr varScale="1">
        <p:scale>
          <a:sx n="95" d="100"/>
          <a:sy n="95" d="100"/>
        </p:scale>
        <p:origin x="21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6A96-138A-6947-F5FA-F8D7D3208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C4A69-EFC9-D5CD-C442-A0E66945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CF0-C1D6-D687-5757-8C614275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5B1A-3499-4BA9-1D92-78C05F64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7E8B-1A5E-4AC5-4950-F69FE018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DF04-ABD7-AF57-400F-D18A32A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EE32-4222-C487-9611-43D89FDA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8FF2-9528-0D04-013B-48A21EA4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CF95-4605-5A91-262C-AC76208E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8E45-3FB8-B080-6386-66E184A9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12F6F-1D5D-0175-F6E5-546C7B925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61686-6961-FA9F-64CF-81253C24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85C8-A327-06FB-D794-072F8865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DE22-53B1-CEA6-C189-98B7F661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B358-4380-B821-229D-B074539E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9FDE-3F97-F999-2743-18AF37CF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E0A-B28C-26F2-E68B-774D1478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FC15-37CB-AC41-268A-EF80C928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C051-352F-6966-5887-1C442A52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87CE-950F-22B2-6F73-73E2381A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7709-133F-854F-176B-07EB1139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0985-CAC1-1F4B-1C7F-BD9DD5679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EEAE-DA89-FE27-0042-AD734FF6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9C58-832A-BECB-F473-F5D78287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5E34-7B19-6FEA-20CF-F3CEE450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686-D51C-D480-C6CD-DE353790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B69A-4ED8-1EDF-DC55-DB475799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99E3-0A47-5F71-C440-CDD656D3C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B28AC-BB52-E171-478D-7A1E6236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FFD2-942C-4580-5295-8B941F62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457F-3EA8-5F24-2DAE-85D8AB69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1599-05BB-DA00-DF52-9ACAA3B0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97DC9-88AD-6152-1B1A-26A688AC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96D4-DAD6-413C-89E0-B20E644B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A71D-A13B-B493-6E4B-38B9C9E05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509E9-C56F-96A1-2E28-035844A7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D1475-40FB-9802-C87B-94C47F5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F9EA9-1D95-7EB1-AE82-025938B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9B44F-344D-DF33-F261-70270CE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450-AD57-B6D7-D97F-10DC4834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10E05-F5C3-39DB-7EEA-E0E8C780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47791-1B4C-8A59-9795-72A746CA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F893-1800-F358-E380-6A8BB087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D5B72-74CD-FA42-74C7-3A75BBD9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0EED-D543-0D6D-E5D4-3935463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3B4E-B337-7BCC-DD25-67A46FFB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0405-360C-DFB8-A42E-F2D1F5CA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65F8-092A-A922-0556-8CB6C3A9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4BF3F-5216-8E2E-8BAC-D7EF2FB5A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6E9E-1CA2-1E6B-1885-21C16EAE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6C46-E17F-CFB9-8D16-818B4E0B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BBC41-8E5B-4C4C-B1C8-B3B6F7F1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FD07-3710-62B5-220C-F8E2EA53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06A7-A9D3-E376-86FB-6F9C9AB4B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5A5E-3DC1-4871-7C7B-A102E8C6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749AA-1C07-CE7B-5971-3F2F4AD5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D4BE-4C60-71FE-230D-370D0D84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0851-3A5B-4A7C-F8A4-ADAED126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6E13C-B62C-C410-AF88-8DC50DCC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0DFF-66D0-1011-9AB1-225D46FA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A91B-7FF9-8B88-FFB9-1919E55A1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8F35-66CC-7747-A350-509A415C772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770F-E07B-E80E-6AF3-7117D325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CB5-211D-A932-B429-B7F6888D2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0713-3B6D-8F41-BBFD-75BE409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F8B2C-CE80-763B-EFAD-38CB7C0608F4}"/>
              </a:ext>
            </a:extLst>
          </p:cNvPr>
          <p:cNvSpPr txBox="1"/>
          <p:nvPr/>
        </p:nvSpPr>
        <p:spPr>
          <a:xfrm>
            <a:off x="793820" y="291403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Playlist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C1D107-7D44-465B-A49F-EBF6FC3CE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60747"/>
              </p:ext>
            </p:extLst>
          </p:nvPr>
        </p:nvGraphicFramePr>
        <p:xfrm>
          <a:off x="793820" y="800051"/>
          <a:ext cx="8128000" cy="132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599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7008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223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9564902"/>
                    </a:ext>
                  </a:extLst>
                </a:gridCol>
              </a:tblGrid>
              <a:tr h="44152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Body and Soul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Frank Sinatra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8023"/>
                  </a:ext>
                </a:extLst>
              </a:tr>
              <a:tr h="44152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Me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Rolling Stones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009126"/>
                  </a:ext>
                </a:extLst>
              </a:tr>
              <a:tr h="44152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Doctor My Eyes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Jackson Browne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552652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55872C-5BA6-C4D4-1B6A-3E17742DF6E9}"/>
              </a:ext>
            </a:extLst>
          </p:cNvPr>
          <p:cNvSpPr/>
          <p:nvPr/>
        </p:nvSpPr>
        <p:spPr>
          <a:xfrm>
            <a:off x="1077668" y="3879173"/>
            <a:ext cx="268941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CE8A82-119B-8045-8195-A3B19FB44373}"/>
              </a:ext>
            </a:extLst>
          </p:cNvPr>
          <p:cNvGrpSpPr/>
          <p:nvPr/>
        </p:nvGrpSpPr>
        <p:grpSpPr>
          <a:xfrm>
            <a:off x="1212139" y="894182"/>
            <a:ext cx="963704" cy="309282"/>
            <a:chOff x="3509683" y="3119718"/>
            <a:chExt cx="1057833" cy="32272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DCA4C8-228A-611B-EC20-C4293566DBCE}"/>
                </a:ext>
              </a:extLst>
            </p:cNvPr>
            <p:cNvSpPr/>
            <p:nvPr/>
          </p:nvSpPr>
          <p:spPr>
            <a:xfrm>
              <a:off x="3904129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⬆️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6C61001-DC79-113F-3DA6-88721F1A6EDB}"/>
                </a:ext>
              </a:extLst>
            </p:cNvPr>
            <p:cNvSpPr/>
            <p:nvPr/>
          </p:nvSpPr>
          <p:spPr>
            <a:xfrm>
              <a:off x="4298575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⬇️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0920BC0-4B52-1095-1D2C-09CA1AFA6B4F}"/>
                </a:ext>
              </a:extLst>
            </p:cNvPr>
            <p:cNvSpPr/>
            <p:nvPr/>
          </p:nvSpPr>
          <p:spPr>
            <a:xfrm>
              <a:off x="3509683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837650-DE20-9CDE-A24F-6B97601C75BC}"/>
              </a:ext>
            </a:extLst>
          </p:cNvPr>
          <p:cNvGrpSpPr/>
          <p:nvPr/>
        </p:nvGrpSpPr>
        <p:grpSpPr>
          <a:xfrm>
            <a:off x="1212139" y="1292747"/>
            <a:ext cx="963704" cy="309282"/>
            <a:chOff x="3509683" y="3119718"/>
            <a:chExt cx="1057833" cy="32272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71CD704-7637-1545-CF32-11759B96E1E3}"/>
                </a:ext>
              </a:extLst>
            </p:cNvPr>
            <p:cNvSpPr/>
            <p:nvPr/>
          </p:nvSpPr>
          <p:spPr>
            <a:xfrm>
              <a:off x="3904129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⬆️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E06F3D-F3CA-5C70-940A-ECFAF3FE7179}"/>
                </a:ext>
              </a:extLst>
            </p:cNvPr>
            <p:cNvSpPr/>
            <p:nvPr/>
          </p:nvSpPr>
          <p:spPr>
            <a:xfrm>
              <a:off x="4298575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⬇️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9093004-113D-3337-65A7-B0846395A4E7}"/>
                </a:ext>
              </a:extLst>
            </p:cNvPr>
            <p:cNvSpPr/>
            <p:nvPr/>
          </p:nvSpPr>
          <p:spPr>
            <a:xfrm>
              <a:off x="3509683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823B0D-D7AE-B180-3E4A-E418ED42480B}"/>
              </a:ext>
            </a:extLst>
          </p:cNvPr>
          <p:cNvGrpSpPr/>
          <p:nvPr/>
        </p:nvGrpSpPr>
        <p:grpSpPr>
          <a:xfrm>
            <a:off x="1212139" y="1741345"/>
            <a:ext cx="963704" cy="309282"/>
            <a:chOff x="3509683" y="3119718"/>
            <a:chExt cx="1057833" cy="3227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584F44F-415E-75A6-AFB8-3956F3E7FA7A}"/>
                </a:ext>
              </a:extLst>
            </p:cNvPr>
            <p:cNvSpPr/>
            <p:nvPr/>
          </p:nvSpPr>
          <p:spPr>
            <a:xfrm>
              <a:off x="3904129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⬆️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22F706C-7EA8-7147-150C-16801EFBD4CF}"/>
                </a:ext>
              </a:extLst>
            </p:cNvPr>
            <p:cNvSpPr/>
            <p:nvPr/>
          </p:nvSpPr>
          <p:spPr>
            <a:xfrm>
              <a:off x="4298575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⬇️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BBA4B3-8A04-C75E-F9B9-CB03DA25D5F6}"/>
                </a:ext>
              </a:extLst>
            </p:cNvPr>
            <p:cNvSpPr/>
            <p:nvPr/>
          </p:nvSpPr>
          <p:spPr>
            <a:xfrm>
              <a:off x="3509683" y="3119718"/>
              <a:ext cx="268941" cy="3227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7C5744B-B5DE-A3D7-9A76-0916379A0A7A}"/>
              </a:ext>
            </a:extLst>
          </p:cNvPr>
          <p:cNvSpPr/>
          <p:nvPr/>
        </p:nvSpPr>
        <p:spPr>
          <a:xfrm>
            <a:off x="5021436" y="2517049"/>
            <a:ext cx="1531145" cy="271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DB5D5-72CE-12A6-0849-6BD5F3FAE028}"/>
              </a:ext>
            </a:extLst>
          </p:cNvPr>
          <p:cNvSpPr txBox="1"/>
          <p:nvPr/>
        </p:nvSpPr>
        <p:spPr>
          <a:xfrm>
            <a:off x="1068962" y="246799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Song Title: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CE230-9F34-858C-30E3-2DF2BEA8BF58}"/>
              </a:ext>
            </a:extLst>
          </p:cNvPr>
          <p:cNvSpPr txBox="1"/>
          <p:nvPr/>
        </p:nvSpPr>
        <p:spPr>
          <a:xfrm>
            <a:off x="2792704" y="2503223"/>
            <a:ext cx="20361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BA661314-CE32-0AC5-F2C4-7C160728F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7428"/>
              </p:ext>
            </p:extLst>
          </p:nvPr>
        </p:nvGraphicFramePr>
        <p:xfrm>
          <a:off x="764839" y="3830122"/>
          <a:ext cx="8128000" cy="176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599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7008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223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9564902"/>
                    </a:ext>
                  </a:extLst>
                </a:gridCol>
              </a:tblGrid>
              <a:tr h="44152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Body And Soul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Frank Sinatra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8023"/>
                  </a:ext>
                </a:extLst>
              </a:tr>
              <a:tr h="44152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Body And Soul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Amy Winehouse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009126"/>
                  </a:ext>
                </a:extLst>
              </a:tr>
              <a:tr h="4415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680692"/>
                  </a:ext>
                </a:extLst>
              </a:tr>
              <a:tr h="44152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Body And Soul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Billie Holiday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552652"/>
                  </a:ext>
                </a:extLst>
              </a:tr>
            </a:tbl>
          </a:graphicData>
        </a:graphic>
      </p:graphicFrame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D0CAFF0-5BF2-8DC7-64E5-35CD418E8AF2}"/>
              </a:ext>
            </a:extLst>
          </p:cNvPr>
          <p:cNvSpPr/>
          <p:nvPr/>
        </p:nvSpPr>
        <p:spPr>
          <a:xfrm>
            <a:off x="1054159" y="4326988"/>
            <a:ext cx="268941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D36186F-3414-0071-1354-D4B535C9B818}"/>
              </a:ext>
            </a:extLst>
          </p:cNvPr>
          <p:cNvSpPr/>
          <p:nvPr/>
        </p:nvSpPr>
        <p:spPr>
          <a:xfrm>
            <a:off x="1077668" y="5242524"/>
            <a:ext cx="268941" cy="322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A3BC1-8083-42A3-863C-1815E00732DE}"/>
              </a:ext>
            </a:extLst>
          </p:cNvPr>
          <p:cNvSpPr txBox="1"/>
          <p:nvPr/>
        </p:nvSpPr>
        <p:spPr>
          <a:xfrm>
            <a:off x="793820" y="3306272"/>
            <a:ext cx="372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Songs matching: Body And Soul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16AD39E-EC59-4190-D509-F84EF1DF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67" y="864135"/>
            <a:ext cx="366931" cy="3626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4CA013D-ECB8-E113-EB3F-4C7909C8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67" y="1270092"/>
            <a:ext cx="393326" cy="3806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2B8EFC5-B0E3-8B62-6045-0CF0848B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262" y="3879173"/>
            <a:ext cx="366931" cy="36261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CD70962-7A56-9A0E-038D-E9D5A0FF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62" y="4308963"/>
            <a:ext cx="366932" cy="35877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DC70F9-1312-2135-717E-661506641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867" y="1733121"/>
            <a:ext cx="366931" cy="3754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838A82-600E-113D-5C10-1B0C2F649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2154" y="5181040"/>
            <a:ext cx="366931" cy="3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 Nel</dc:creator>
  <cp:lastModifiedBy>Lou Nel</cp:lastModifiedBy>
  <cp:revision>1</cp:revision>
  <dcterms:created xsi:type="dcterms:W3CDTF">2022-10-25T13:17:18Z</dcterms:created>
  <dcterms:modified xsi:type="dcterms:W3CDTF">2022-10-25T13:59:46Z</dcterms:modified>
</cp:coreProperties>
</file>