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11"/>
  </p:notesMasterIdLst>
  <p:sldIdLst>
    <p:sldId id="256" r:id="rId2"/>
    <p:sldId id="262" r:id="rId3"/>
    <p:sldId id="279" r:id="rId4"/>
    <p:sldId id="271" r:id="rId5"/>
    <p:sldId id="269" r:id="rId6"/>
    <p:sldId id="272" r:id="rId7"/>
    <p:sldId id="281" r:id="rId8"/>
    <p:sldId id="282" r:id="rId9"/>
    <p:sldId id="280" r:id="rId10"/>
  </p:sldIdLst>
  <p:sldSz cx="9144000" cy="5143500" type="screen16x9"/>
  <p:notesSz cx="6858000" cy="9144000"/>
  <p:embeddedFontLst>
    <p:embeddedFont>
      <p:font typeface="Bebas Neue" panose="020F0502020204030204" pitchFamily="34" charset="0"/>
      <p:regular r:id="rId12"/>
    </p:embeddedFont>
    <p:embeddedFont>
      <p:font typeface="Montserrat" panose="020F0502020204030204" pitchFamily="2" charset="0"/>
      <p:regular r:id="rId13"/>
      <p:bold r:id="rId14"/>
      <p:italic r:id="rId15"/>
      <p:boldItalic r:id="rId16"/>
    </p:embeddedFont>
    <p:embeddedFont>
      <p:font typeface="Montserrat Black" panose="020F0502020204030204" pitchFamily="2" charset="0"/>
      <p:bold r:id="rId17"/>
      <p:boldItalic r:id="rId18"/>
    </p:embeddedFont>
    <p:embeddedFont>
      <p:font typeface="PT Sans" panose="020F0502020204030204" pitchFamily="34" charset="0"/>
      <p:regular r:id="rId19"/>
      <p:bold r:id="rId20"/>
      <p:italic r:id="rId21"/>
      <p:boldItalic r:id="rId22"/>
    </p:embeddedFont>
    <p:embeddedFont>
      <p:font typeface="Segoe UI Historic" panose="020B0502040204020203" pitchFamily="34" charset="0"/>
      <p:regular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142BDF9-FCF6-448A-B3D7-F6E94BF0CAAE}">
  <a:tblStyle styleId="{A142BDF9-FCF6-448A-B3D7-F6E94BF0CAA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99" autoAdjust="0"/>
    <p:restoredTop sz="94660"/>
  </p:normalViewPr>
  <p:slideViewPr>
    <p:cSldViewPr snapToGrid="0">
      <p:cViewPr varScale="1">
        <p:scale>
          <a:sx n="135" d="100"/>
          <a:sy n="135" d="100"/>
        </p:scale>
        <p:origin x="125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" name="Google Shape;1236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7" name="Google Shape;1237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4" name="Google Shape;1404;g1734a882cf6_0_15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5" name="Google Shape;1405;g1734a882cf6_0_15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4" name="Google Shape;1994;g1734a882cf6_0_5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5" name="Google Shape;1995;g1734a882cf6_0_5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" name="Google Shape;1689;g1734a882cf6_0_8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0" name="Google Shape;1690;g1734a882cf6_0_8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" name="Google Shape;1638;g1734a882cf6_0_8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9" name="Google Shape;1639;g1734a882cf6_0_8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2" name="Google Shape;1742;g1734a882cf6_0_4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3" name="Google Shape;1743;g1734a882cf6_0_4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" name="Google Shape;1689;g1734a882cf6_0_8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0" name="Google Shape;1690;g1734a882cf6_0_8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06096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225" y="1256688"/>
            <a:ext cx="7033800" cy="219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3225" y="3521113"/>
            <a:ext cx="4528800" cy="36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4780389" y="2513201"/>
            <a:ext cx="5036265" cy="4113315"/>
            <a:chOff x="4780389" y="2513201"/>
            <a:chExt cx="5036265" cy="4113315"/>
          </a:xfrm>
        </p:grpSpPr>
        <p:grpSp>
          <p:nvGrpSpPr>
            <p:cNvPr id="12" name="Google Shape;12;p2"/>
            <p:cNvGrpSpPr/>
            <p:nvPr/>
          </p:nvGrpSpPr>
          <p:grpSpPr>
            <a:xfrm>
              <a:off x="4780389" y="2513201"/>
              <a:ext cx="5036265" cy="4113315"/>
              <a:chOff x="4673664" y="2214101"/>
              <a:chExt cx="5036265" cy="4113315"/>
            </a:xfrm>
          </p:grpSpPr>
          <p:sp>
            <p:nvSpPr>
              <p:cNvPr id="13" name="Google Shape;13;p2"/>
              <p:cNvSpPr/>
              <p:nvPr/>
            </p:nvSpPr>
            <p:spPr>
              <a:xfrm rot="157512">
                <a:off x="9047033" y="4559649"/>
                <a:ext cx="57072" cy="57047"/>
              </a:xfrm>
              <a:custGeom>
                <a:avLst/>
                <a:gdLst/>
                <a:ahLst/>
                <a:cxnLst/>
                <a:rect l="l" t="t" r="r" b="b"/>
                <a:pathLst>
                  <a:path w="2283" h="2282" extrusionOk="0">
                    <a:moveTo>
                      <a:pt x="1141" y="1"/>
                    </a:moveTo>
                    <a:cubicBezTo>
                      <a:pt x="511" y="1"/>
                      <a:pt x="0" y="512"/>
                      <a:pt x="0" y="1142"/>
                    </a:cubicBezTo>
                    <a:cubicBezTo>
                      <a:pt x="0" y="1771"/>
                      <a:pt x="511" y="2282"/>
                      <a:pt x="1141" y="2282"/>
                    </a:cubicBezTo>
                    <a:cubicBezTo>
                      <a:pt x="1771" y="2282"/>
                      <a:pt x="2282" y="1771"/>
                      <a:pt x="2282" y="1142"/>
                    </a:cubicBezTo>
                    <a:cubicBezTo>
                      <a:pt x="2282" y="512"/>
                      <a:pt x="1771" y="1"/>
                      <a:pt x="114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4" name="Google Shape;14;p2"/>
              <p:cNvGrpSpPr/>
              <p:nvPr/>
            </p:nvGrpSpPr>
            <p:grpSpPr>
              <a:xfrm>
                <a:off x="4673664" y="2214101"/>
                <a:ext cx="5036265" cy="4113315"/>
                <a:chOff x="4673664" y="2214101"/>
                <a:chExt cx="5036265" cy="4113315"/>
              </a:xfrm>
            </p:grpSpPr>
            <p:grpSp>
              <p:nvGrpSpPr>
                <p:cNvPr id="15" name="Google Shape;15;p2"/>
                <p:cNvGrpSpPr/>
                <p:nvPr/>
              </p:nvGrpSpPr>
              <p:grpSpPr>
                <a:xfrm>
                  <a:off x="4673664" y="2214101"/>
                  <a:ext cx="5036265" cy="4113315"/>
                  <a:chOff x="3825164" y="427026"/>
                  <a:chExt cx="5036265" cy="4113315"/>
                </a:xfrm>
              </p:grpSpPr>
              <p:sp>
                <p:nvSpPr>
                  <p:cNvPr id="16" name="Google Shape;16;p2"/>
                  <p:cNvSpPr/>
                  <p:nvPr/>
                </p:nvSpPr>
                <p:spPr>
                  <a:xfrm rot="157512">
                    <a:off x="6915828" y="473247"/>
                    <a:ext cx="650167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8" h="28845" fill="none" extrusionOk="0">
                        <a:moveTo>
                          <a:pt x="26008" y="20744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0" y="8102"/>
                        </a:lnTo>
                        <a:lnTo>
                          <a:pt x="1028" y="22524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" name="Google Shape;17;p2"/>
                  <p:cNvSpPr/>
                  <p:nvPr/>
                </p:nvSpPr>
                <p:spPr>
                  <a:xfrm rot="157512">
                    <a:off x="7541687" y="457392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9" y="20743"/>
                        </a:moveTo>
                        <a:lnTo>
                          <a:pt x="24981" y="6321"/>
                        </a:lnTo>
                        <a:lnTo>
                          <a:pt x="11976" y="1"/>
                        </a:lnTo>
                        <a:lnTo>
                          <a:pt x="1" y="8102"/>
                        </a:lnTo>
                        <a:lnTo>
                          <a:pt x="1029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" name="Google Shape;18;p2"/>
                  <p:cNvSpPr/>
                  <p:nvPr/>
                </p:nvSpPr>
                <p:spPr>
                  <a:xfrm rot="157512">
                    <a:off x="8167572" y="441537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1" y="8102"/>
                        </a:lnTo>
                        <a:lnTo>
                          <a:pt x="1029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" name="Google Shape;19;p2"/>
                  <p:cNvSpPr/>
                  <p:nvPr/>
                </p:nvSpPr>
                <p:spPr>
                  <a:xfrm rot="157512">
                    <a:off x="7242491" y="1007356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0" y="8102"/>
                        </a:lnTo>
                        <a:lnTo>
                          <a:pt x="1028" y="22525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" name="Google Shape;20;p2"/>
                  <p:cNvSpPr/>
                  <p:nvPr/>
                </p:nvSpPr>
                <p:spPr>
                  <a:xfrm rot="157512">
                    <a:off x="7868375" y="991501"/>
                    <a:ext cx="650167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8" h="28845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0" y="8102"/>
                        </a:lnTo>
                        <a:lnTo>
                          <a:pt x="1028" y="22524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" name="Google Shape;21;p2"/>
                  <p:cNvSpPr/>
                  <p:nvPr/>
                </p:nvSpPr>
                <p:spPr>
                  <a:xfrm rot="157512">
                    <a:off x="6943294" y="1557320"/>
                    <a:ext cx="650167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8" h="28845" fill="none" extrusionOk="0">
                        <a:moveTo>
                          <a:pt x="26008" y="20743"/>
                        </a:moveTo>
                        <a:lnTo>
                          <a:pt x="24980" y="6320"/>
                        </a:lnTo>
                        <a:lnTo>
                          <a:pt x="11975" y="1"/>
                        </a:lnTo>
                        <a:lnTo>
                          <a:pt x="0" y="8102"/>
                        </a:lnTo>
                        <a:lnTo>
                          <a:pt x="1028" y="22524"/>
                        </a:lnTo>
                        <a:lnTo>
                          <a:pt x="14032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" name="Google Shape;22;p2"/>
                  <p:cNvSpPr/>
                  <p:nvPr/>
                </p:nvSpPr>
                <p:spPr>
                  <a:xfrm rot="157512">
                    <a:off x="7569154" y="1541466"/>
                    <a:ext cx="650217" cy="721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4" fill="none" extrusionOk="0">
                        <a:moveTo>
                          <a:pt x="26009" y="20743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1" y="8101"/>
                        </a:lnTo>
                        <a:lnTo>
                          <a:pt x="1029" y="22524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3" name="Google Shape;23;p2"/>
                  <p:cNvSpPr/>
                  <p:nvPr/>
                </p:nvSpPr>
                <p:spPr>
                  <a:xfrm rot="157512">
                    <a:off x="8195039" y="1525586"/>
                    <a:ext cx="65021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6" fill="none" extrusionOk="0">
                        <a:moveTo>
                          <a:pt x="26009" y="20743"/>
                        </a:moveTo>
                        <a:lnTo>
                          <a:pt x="24980" y="6322"/>
                        </a:lnTo>
                        <a:lnTo>
                          <a:pt x="11976" y="1"/>
                        </a:lnTo>
                        <a:lnTo>
                          <a:pt x="0" y="8103"/>
                        </a:lnTo>
                        <a:lnTo>
                          <a:pt x="1029" y="22525"/>
                        </a:lnTo>
                        <a:lnTo>
                          <a:pt x="14033" y="28846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" name="Google Shape;24;p2"/>
                  <p:cNvSpPr/>
                  <p:nvPr/>
                </p:nvSpPr>
                <p:spPr>
                  <a:xfrm rot="157512">
                    <a:off x="4140535" y="2170703"/>
                    <a:ext cx="650217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5" fill="none" extrusionOk="0">
                        <a:moveTo>
                          <a:pt x="26009" y="20743"/>
                        </a:moveTo>
                        <a:lnTo>
                          <a:pt x="24980" y="6321"/>
                        </a:lnTo>
                        <a:lnTo>
                          <a:pt x="11977" y="0"/>
                        </a:lnTo>
                        <a:lnTo>
                          <a:pt x="1" y="8102"/>
                        </a:lnTo>
                        <a:lnTo>
                          <a:pt x="1028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" name="Google Shape;25;p2"/>
                  <p:cNvSpPr/>
                  <p:nvPr/>
                </p:nvSpPr>
                <p:spPr>
                  <a:xfrm rot="157512">
                    <a:off x="4766419" y="2154848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9" y="20743"/>
                        </a:moveTo>
                        <a:lnTo>
                          <a:pt x="24980" y="6321"/>
                        </a:lnTo>
                        <a:lnTo>
                          <a:pt x="11977" y="1"/>
                        </a:lnTo>
                        <a:lnTo>
                          <a:pt x="0" y="8102"/>
                        </a:lnTo>
                        <a:lnTo>
                          <a:pt x="1029" y="22524"/>
                        </a:lnTo>
                        <a:lnTo>
                          <a:pt x="14034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6" name="Google Shape;26;p2"/>
                  <p:cNvSpPr/>
                  <p:nvPr/>
                </p:nvSpPr>
                <p:spPr>
                  <a:xfrm rot="157512">
                    <a:off x="5392303" y="2138993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9" y="20743"/>
                        </a:moveTo>
                        <a:lnTo>
                          <a:pt x="24981" y="6321"/>
                        </a:lnTo>
                        <a:lnTo>
                          <a:pt x="11976" y="0"/>
                        </a:lnTo>
                        <a:lnTo>
                          <a:pt x="0" y="8102"/>
                        </a:lnTo>
                        <a:lnTo>
                          <a:pt x="1029" y="22524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7" name="Google Shape;27;p2"/>
                  <p:cNvSpPr/>
                  <p:nvPr/>
                </p:nvSpPr>
                <p:spPr>
                  <a:xfrm rot="157512">
                    <a:off x="6018188" y="2123139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8" y="20743"/>
                        </a:moveTo>
                        <a:lnTo>
                          <a:pt x="24981" y="6321"/>
                        </a:lnTo>
                        <a:lnTo>
                          <a:pt x="11976" y="0"/>
                        </a:lnTo>
                        <a:lnTo>
                          <a:pt x="1" y="8102"/>
                        </a:lnTo>
                        <a:lnTo>
                          <a:pt x="1029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" name="Google Shape;28;p2"/>
                  <p:cNvSpPr/>
                  <p:nvPr/>
                </p:nvSpPr>
                <p:spPr>
                  <a:xfrm rot="157512">
                    <a:off x="6644073" y="2107259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1" y="8103"/>
                        </a:lnTo>
                        <a:lnTo>
                          <a:pt x="1028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" name="Google Shape;29;p2"/>
                  <p:cNvSpPr/>
                  <p:nvPr/>
                </p:nvSpPr>
                <p:spPr>
                  <a:xfrm rot="157512">
                    <a:off x="7269957" y="2091430"/>
                    <a:ext cx="650192" cy="721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4" fill="none" extrusionOk="0">
                        <a:moveTo>
                          <a:pt x="26009" y="20743"/>
                        </a:moveTo>
                        <a:lnTo>
                          <a:pt x="24980" y="6320"/>
                        </a:lnTo>
                        <a:lnTo>
                          <a:pt x="11976" y="0"/>
                        </a:lnTo>
                        <a:lnTo>
                          <a:pt x="0" y="8101"/>
                        </a:lnTo>
                        <a:lnTo>
                          <a:pt x="1028" y="22523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" name="Google Shape;30;p2"/>
                  <p:cNvSpPr/>
                  <p:nvPr/>
                </p:nvSpPr>
                <p:spPr>
                  <a:xfrm rot="157512">
                    <a:off x="7895842" y="2075550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9" y="20743"/>
                        </a:moveTo>
                        <a:lnTo>
                          <a:pt x="24980" y="6322"/>
                        </a:lnTo>
                        <a:lnTo>
                          <a:pt x="11976" y="1"/>
                        </a:lnTo>
                        <a:lnTo>
                          <a:pt x="0" y="8102"/>
                        </a:lnTo>
                        <a:lnTo>
                          <a:pt x="1029" y="22525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" name="Google Shape;31;p2"/>
                  <p:cNvSpPr/>
                  <p:nvPr/>
                </p:nvSpPr>
                <p:spPr>
                  <a:xfrm rot="157512">
                    <a:off x="3841337" y="2720667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9" y="20743"/>
                        </a:moveTo>
                        <a:lnTo>
                          <a:pt x="24980" y="6321"/>
                        </a:lnTo>
                        <a:lnTo>
                          <a:pt x="11975" y="0"/>
                        </a:lnTo>
                        <a:lnTo>
                          <a:pt x="0" y="8102"/>
                        </a:lnTo>
                        <a:lnTo>
                          <a:pt x="1029" y="22524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2" name="Google Shape;32;p2"/>
                  <p:cNvSpPr/>
                  <p:nvPr/>
                </p:nvSpPr>
                <p:spPr>
                  <a:xfrm rot="157512">
                    <a:off x="4467198" y="2704787"/>
                    <a:ext cx="65021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6" fill="none" extrusionOk="0">
                        <a:moveTo>
                          <a:pt x="26010" y="20743"/>
                        </a:moveTo>
                        <a:lnTo>
                          <a:pt x="24982" y="6322"/>
                        </a:lnTo>
                        <a:lnTo>
                          <a:pt x="11977" y="1"/>
                        </a:lnTo>
                        <a:lnTo>
                          <a:pt x="1" y="8103"/>
                        </a:lnTo>
                        <a:lnTo>
                          <a:pt x="1030" y="22525"/>
                        </a:lnTo>
                        <a:lnTo>
                          <a:pt x="14033" y="28846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3" name="Google Shape;33;p2"/>
                  <p:cNvSpPr/>
                  <p:nvPr/>
                </p:nvSpPr>
                <p:spPr>
                  <a:xfrm rot="157512">
                    <a:off x="5093107" y="2688958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8" y="20743"/>
                        </a:moveTo>
                        <a:lnTo>
                          <a:pt x="24980" y="6320"/>
                        </a:lnTo>
                        <a:lnTo>
                          <a:pt x="11976" y="0"/>
                        </a:lnTo>
                        <a:lnTo>
                          <a:pt x="1" y="8102"/>
                        </a:lnTo>
                        <a:lnTo>
                          <a:pt x="1029" y="22523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4" name="Google Shape;34;p2"/>
                  <p:cNvSpPr/>
                  <p:nvPr/>
                </p:nvSpPr>
                <p:spPr>
                  <a:xfrm rot="157512">
                    <a:off x="5718992" y="2673103"/>
                    <a:ext cx="650192" cy="721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4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0" y="8101"/>
                        </a:lnTo>
                        <a:lnTo>
                          <a:pt x="1028" y="22524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5" name="Google Shape;35;p2"/>
                  <p:cNvSpPr/>
                  <p:nvPr/>
                </p:nvSpPr>
                <p:spPr>
                  <a:xfrm rot="157512">
                    <a:off x="6344876" y="2657223"/>
                    <a:ext cx="65016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8" h="28846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5" y="1"/>
                        </a:lnTo>
                        <a:lnTo>
                          <a:pt x="0" y="8103"/>
                        </a:lnTo>
                        <a:lnTo>
                          <a:pt x="1028" y="22525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6" name="Google Shape;36;p2"/>
                  <p:cNvSpPr/>
                  <p:nvPr/>
                </p:nvSpPr>
                <p:spPr>
                  <a:xfrm rot="157512">
                    <a:off x="6970736" y="2641369"/>
                    <a:ext cx="65021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6" fill="none" extrusionOk="0">
                        <a:moveTo>
                          <a:pt x="26010" y="20743"/>
                        </a:moveTo>
                        <a:lnTo>
                          <a:pt x="24981" y="6321"/>
                        </a:lnTo>
                        <a:lnTo>
                          <a:pt x="11976" y="0"/>
                        </a:lnTo>
                        <a:lnTo>
                          <a:pt x="1" y="8102"/>
                        </a:lnTo>
                        <a:lnTo>
                          <a:pt x="1029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7" name="Google Shape;37;p2"/>
                  <p:cNvSpPr/>
                  <p:nvPr/>
                </p:nvSpPr>
                <p:spPr>
                  <a:xfrm rot="157512">
                    <a:off x="4168001" y="3254751"/>
                    <a:ext cx="65021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6" fill="none" extrusionOk="0">
                        <a:moveTo>
                          <a:pt x="26009" y="20744"/>
                        </a:moveTo>
                        <a:lnTo>
                          <a:pt x="24980" y="6322"/>
                        </a:lnTo>
                        <a:lnTo>
                          <a:pt x="11977" y="1"/>
                        </a:lnTo>
                        <a:lnTo>
                          <a:pt x="0" y="8103"/>
                        </a:lnTo>
                        <a:lnTo>
                          <a:pt x="1029" y="22525"/>
                        </a:lnTo>
                        <a:lnTo>
                          <a:pt x="14034" y="28846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8" name="Google Shape;38;p2"/>
                  <p:cNvSpPr/>
                  <p:nvPr/>
                </p:nvSpPr>
                <p:spPr>
                  <a:xfrm rot="157512">
                    <a:off x="4793885" y="3238896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9" y="20743"/>
                        </a:moveTo>
                        <a:lnTo>
                          <a:pt x="24981" y="6321"/>
                        </a:lnTo>
                        <a:lnTo>
                          <a:pt x="11977" y="0"/>
                        </a:lnTo>
                        <a:lnTo>
                          <a:pt x="0" y="8103"/>
                        </a:lnTo>
                        <a:lnTo>
                          <a:pt x="1029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9" name="Google Shape;39;p2"/>
                  <p:cNvSpPr/>
                  <p:nvPr/>
                </p:nvSpPr>
                <p:spPr>
                  <a:xfrm rot="157512">
                    <a:off x="5419770" y="3223067"/>
                    <a:ext cx="650192" cy="721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4" fill="none" extrusionOk="0">
                        <a:moveTo>
                          <a:pt x="26009" y="20743"/>
                        </a:moveTo>
                        <a:lnTo>
                          <a:pt x="24981" y="6320"/>
                        </a:lnTo>
                        <a:lnTo>
                          <a:pt x="11976" y="0"/>
                        </a:lnTo>
                        <a:lnTo>
                          <a:pt x="1" y="8101"/>
                        </a:lnTo>
                        <a:lnTo>
                          <a:pt x="1029" y="22523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0" name="Google Shape;40;p2"/>
                  <p:cNvSpPr/>
                  <p:nvPr/>
                </p:nvSpPr>
                <p:spPr>
                  <a:xfrm rot="157512">
                    <a:off x="6045654" y="3207187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1" y="8102"/>
                        </a:lnTo>
                        <a:lnTo>
                          <a:pt x="1029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1" name="Google Shape;41;p2"/>
                  <p:cNvSpPr/>
                  <p:nvPr/>
                </p:nvSpPr>
                <p:spPr>
                  <a:xfrm rot="157512">
                    <a:off x="3868779" y="3804714"/>
                    <a:ext cx="65021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6" fill="none" extrusionOk="0">
                        <a:moveTo>
                          <a:pt x="26010" y="20744"/>
                        </a:moveTo>
                        <a:lnTo>
                          <a:pt x="24982" y="6322"/>
                        </a:lnTo>
                        <a:lnTo>
                          <a:pt x="11977" y="1"/>
                        </a:lnTo>
                        <a:lnTo>
                          <a:pt x="1" y="8102"/>
                        </a:lnTo>
                        <a:lnTo>
                          <a:pt x="1030" y="22525"/>
                        </a:lnTo>
                        <a:lnTo>
                          <a:pt x="14034" y="28846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2" name="Google Shape;42;p2"/>
                  <p:cNvSpPr/>
                  <p:nvPr/>
                </p:nvSpPr>
                <p:spPr>
                  <a:xfrm rot="157512">
                    <a:off x="4494689" y="3788860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1" y="8103"/>
                        </a:lnTo>
                        <a:lnTo>
                          <a:pt x="1029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3" name="Google Shape;43;p2"/>
                  <p:cNvSpPr/>
                  <p:nvPr/>
                </p:nvSpPr>
                <p:spPr>
                  <a:xfrm rot="157512">
                    <a:off x="5120574" y="3773006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8" y="20744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0" y="8102"/>
                        </a:lnTo>
                        <a:lnTo>
                          <a:pt x="1028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44" name="Google Shape;44;p2"/>
                <p:cNvSpPr/>
                <p:nvPr/>
              </p:nvSpPr>
              <p:spPr>
                <a:xfrm rot="157512">
                  <a:off x="6228998" y="4446717"/>
                  <a:ext cx="57072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3" h="2282" extrusionOk="0">
                      <a:moveTo>
                        <a:pt x="1142" y="0"/>
                      </a:moveTo>
                      <a:cubicBezTo>
                        <a:pt x="512" y="0"/>
                        <a:pt x="1" y="511"/>
                        <a:pt x="1" y="1141"/>
                      </a:cubicBezTo>
                      <a:cubicBezTo>
                        <a:pt x="1" y="1771"/>
                        <a:pt x="512" y="2281"/>
                        <a:pt x="1142" y="2281"/>
                      </a:cubicBezTo>
                      <a:cubicBezTo>
                        <a:pt x="1772" y="2281"/>
                        <a:pt x="2283" y="1772"/>
                        <a:pt x="2283" y="1141"/>
                      </a:cubicBezTo>
                      <a:cubicBezTo>
                        <a:pt x="2283" y="511"/>
                        <a:pt x="1772" y="0"/>
                        <a:pt x="114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" name="Google Shape;45;p2"/>
                <p:cNvSpPr/>
                <p:nvPr/>
              </p:nvSpPr>
              <p:spPr>
                <a:xfrm rot="157512">
                  <a:off x="9351770" y="4005108"/>
                  <a:ext cx="57047" cy="570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2" h="2283" extrusionOk="0">
                      <a:moveTo>
                        <a:pt x="1141" y="0"/>
                      </a:moveTo>
                      <a:cubicBezTo>
                        <a:pt x="511" y="0"/>
                        <a:pt x="0" y="511"/>
                        <a:pt x="0" y="1141"/>
                      </a:cubicBezTo>
                      <a:cubicBezTo>
                        <a:pt x="0" y="1772"/>
                        <a:pt x="511" y="2282"/>
                        <a:pt x="1141" y="2282"/>
                      </a:cubicBezTo>
                      <a:cubicBezTo>
                        <a:pt x="1771" y="2282"/>
                        <a:pt x="2281" y="1772"/>
                        <a:pt x="2281" y="1141"/>
                      </a:cubicBezTo>
                      <a:cubicBezTo>
                        <a:pt x="2281" y="511"/>
                        <a:pt x="1771" y="0"/>
                        <a:pt x="114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" name="Google Shape;46;p2"/>
                <p:cNvSpPr/>
                <p:nvPr/>
              </p:nvSpPr>
              <p:spPr>
                <a:xfrm rot="157512">
                  <a:off x="8403706" y="3847890"/>
                  <a:ext cx="57072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3" h="2282" extrusionOk="0">
                      <a:moveTo>
                        <a:pt x="1141" y="1"/>
                      </a:moveTo>
                      <a:cubicBezTo>
                        <a:pt x="511" y="1"/>
                        <a:pt x="0" y="511"/>
                        <a:pt x="0" y="1141"/>
                      </a:cubicBezTo>
                      <a:cubicBezTo>
                        <a:pt x="0" y="1771"/>
                        <a:pt x="511" y="2282"/>
                        <a:pt x="1141" y="2282"/>
                      </a:cubicBezTo>
                      <a:cubicBezTo>
                        <a:pt x="1771" y="2282"/>
                        <a:pt x="2282" y="1771"/>
                        <a:pt x="2282" y="1141"/>
                      </a:cubicBezTo>
                      <a:cubicBezTo>
                        <a:pt x="2282" y="511"/>
                        <a:pt x="1771" y="1"/>
                        <a:pt x="114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" name="Google Shape;47;p2"/>
                <p:cNvSpPr/>
                <p:nvPr/>
              </p:nvSpPr>
              <p:spPr>
                <a:xfrm rot="157512">
                  <a:off x="8124633" y="5115580"/>
                  <a:ext cx="57047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2" h="2282" extrusionOk="0">
                      <a:moveTo>
                        <a:pt x="1140" y="0"/>
                      </a:moveTo>
                      <a:cubicBezTo>
                        <a:pt x="511" y="0"/>
                        <a:pt x="0" y="511"/>
                        <a:pt x="0" y="1141"/>
                      </a:cubicBezTo>
                      <a:cubicBezTo>
                        <a:pt x="0" y="1771"/>
                        <a:pt x="510" y="2281"/>
                        <a:pt x="1140" y="2281"/>
                      </a:cubicBezTo>
                      <a:cubicBezTo>
                        <a:pt x="1771" y="2281"/>
                        <a:pt x="2281" y="1771"/>
                        <a:pt x="2281" y="1141"/>
                      </a:cubicBezTo>
                      <a:cubicBezTo>
                        <a:pt x="2281" y="511"/>
                        <a:pt x="1771" y="0"/>
                        <a:pt x="114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" name="Google Shape;48;p2"/>
                <p:cNvSpPr/>
                <p:nvPr/>
              </p:nvSpPr>
              <p:spPr>
                <a:xfrm rot="157512">
                  <a:off x="6574005" y="5703526"/>
                  <a:ext cx="57072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3" h="2282" extrusionOk="0">
                      <a:moveTo>
                        <a:pt x="1141" y="1"/>
                      </a:moveTo>
                      <a:cubicBezTo>
                        <a:pt x="511" y="1"/>
                        <a:pt x="0" y="511"/>
                        <a:pt x="0" y="1141"/>
                      </a:cubicBezTo>
                      <a:cubicBezTo>
                        <a:pt x="0" y="1771"/>
                        <a:pt x="511" y="2282"/>
                        <a:pt x="1141" y="2282"/>
                      </a:cubicBezTo>
                      <a:cubicBezTo>
                        <a:pt x="1771" y="2282"/>
                        <a:pt x="2282" y="1771"/>
                        <a:pt x="2282" y="1141"/>
                      </a:cubicBezTo>
                      <a:cubicBezTo>
                        <a:pt x="2282" y="511"/>
                        <a:pt x="1771" y="1"/>
                        <a:pt x="114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" name="Google Shape;49;p2"/>
                <p:cNvSpPr/>
                <p:nvPr/>
              </p:nvSpPr>
              <p:spPr>
                <a:xfrm rot="157512">
                  <a:off x="5957267" y="6080755"/>
                  <a:ext cx="57072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3" h="2282" extrusionOk="0">
                      <a:moveTo>
                        <a:pt x="1141" y="0"/>
                      </a:moveTo>
                      <a:cubicBezTo>
                        <a:pt x="511" y="0"/>
                        <a:pt x="0" y="510"/>
                        <a:pt x="0" y="1140"/>
                      </a:cubicBezTo>
                      <a:cubicBezTo>
                        <a:pt x="0" y="1770"/>
                        <a:pt x="511" y="2281"/>
                        <a:pt x="1141" y="2281"/>
                      </a:cubicBezTo>
                      <a:cubicBezTo>
                        <a:pt x="1771" y="2281"/>
                        <a:pt x="2282" y="1770"/>
                        <a:pt x="2282" y="1140"/>
                      </a:cubicBezTo>
                      <a:cubicBezTo>
                        <a:pt x="2282" y="510"/>
                        <a:pt x="1771" y="0"/>
                        <a:pt x="114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" name="Google Shape;50;p2"/>
                <p:cNvSpPr/>
                <p:nvPr/>
              </p:nvSpPr>
              <p:spPr>
                <a:xfrm rot="157512">
                  <a:off x="5929801" y="4996682"/>
                  <a:ext cx="57072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3" h="2282" extrusionOk="0">
                      <a:moveTo>
                        <a:pt x="1142" y="0"/>
                      </a:moveTo>
                      <a:cubicBezTo>
                        <a:pt x="511" y="0"/>
                        <a:pt x="1" y="510"/>
                        <a:pt x="1" y="1140"/>
                      </a:cubicBezTo>
                      <a:cubicBezTo>
                        <a:pt x="1" y="1771"/>
                        <a:pt x="511" y="2281"/>
                        <a:pt x="1142" y="2281"/>
                      </a:cubicBezTo>
                      <a:cubicBezTo>
                        <a:pt x="1772" y="2281"/>
                        <a:pt x="2283" y="1771"/>
                        <a:pt x="2283" y="1140"/>
                      </a:cubicBezTo>
                      <a:cubicBezTo>
                        <a:pt x="2283" y="510"/>
                        <a:pt x="1772" y="0"/>
                        <a:pt x="114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" name="Google Shape;51;p2"/>
                <p:cNvSpPr/>
                <p:nvPr/>
              </p:nvSpPr>
              <p:spPr>
                <a:xfrm rot="157512">
                  <a:off x="9015730" y="3465389"/>
                  <a:ext cx="57047" cy="570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2" h="2283" extrusionOk="0">
                      <a:moveTo>
                        <a:pt x="1142" y="0"/>
                      </a:moveTo>
                      <a:cubicBezTo>
                        <a:pt x="512" y="0"/>
                        <a:pt x="1" y="511"/>
                        <a:pt x="1" y="1141"/>
                      </a:cubicBezTo>
                      <a:cubicBezTo>
                        <a:pt x="1" y="1771"/>
                        <a:pt x="512" y="2282"/>
                        <a:pt x="1142" y="2282"/>
                      </a:cubicBezTo>
                      <a:cubicBezTo>
                        <a:pt x="1771" y="2282"/>
                        <a:pt x="2282" y="1771"/>
                        <a:pt x="2282" y="1141"/>
                      </a:cubicBezTo>
                      <a:cubicBezTo>
                        <a:pt x="2282" y="511"/>
                        <a:pt x="1771" y="0"/>
                        <a:pt x="114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52" name="Google Shape;52;p2"/>
            <p:cNvSpPr/>
            <p:nvPr/>
          </p:nvSpPr>
          <p:spPr>
            <a:xfrm rot="157512">
              <a:off x="8799542" y="3225845"/>
              <a:ext cx="57022" cy="57072"/>
            </a:xfrm>
            <a:custGeom>
              <a:avLst/>
              <a:gdLst/>
              <a:ahLst/>
              <a:cxnLst/>
              <a:rect l="l" t="t" r="r" b="b"/>
              <a:pathLst>
                <a:path w="2281" h="2283" extrusionOk="0">
                  <a:moveTo>
                    <a:pt x="1141" y="1"/>
                  </a:moveTo>
                  <a:cubicBezTo>
                    <a:pt x="511" y="1"/>
                    <a:pt x="0" y="512"/>
                    <a:pt x="0" y="1142"/>
                  </a:cubicBezTo>
                  <a:cubicBezTo>
                    <a:pt x="0" y="1772"/>
                    <a:pt x="511" y="2283"/>
                    <a:pt x="1141" y="2283"/>
                  </a:cubicBezTo>
                  <a:cubicBezTo>
                    <a:pt x="1771" y="2283"/>
                    <a:pt x="2281" y="1772"/>
                    <a:pt x="2281" y="1142"/>
                  </a:cubicBezTo>
                  <a:cubicBezTo>
                    <a:pt x="2281" y="512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 rot="157512">
              <a:off x="5710335" y="4761896"/>
              <a:ext cx="57072" cy="57072"/>
            </a:xfrm>
            <a:custGeom>
              <a:avLst/>
              <a:gdLst/>
              <a:ahLst/>
              <a:cxnLst/>
              <a:rect l="l" t="t" r="r" b="b"/>
              <a:pathLst>
                <a:path w="2283" h="2283" extrusionOk="0">
                  <a:moveTo>
                    <a:pt x="1141" y="1"/>
                  </a:moveTo>
                  <a:cubicBezTo>
                    <a:pt x="511" y="1"/>
                    <a:pt x="0" y="511"/>
                    <a:pt x="0" y="1142"/>
                  </a:cubicBezTo>
                  <a:cubicBezTo>
                    <a:pt x="0" y="1772"/>
                    <a:pt x="511" y="2283"/>
                    <a:pt x="1141" y="2283"/>
                  </a:cubicBezTo>
                  <a:cubicBezTo>
                    <a:pt x="1771" y="2283"/>
                    <a:pt x="2282" y="1772"/>
                    <a:pt x="2282" y="1142"/>
                  </a:cubicBezTo>
                  <a:cubicBezTo>
                    <a:pt x="2282" y="511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 rot="157512">
              <a:off x="7885492" y="4168682"/>
              <a:ext cx="57047" cy="57047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1141" y="0"/>
                  </a:moveTo>
                  <a:cubicBezTo>
                    <a:pt x="511" y="0"/>
                    <a:pt x="0" y="511"/>
                    <a:pt x="0" y="1141"/>
                  </a:cubicBezTo>
                  <a:cubicBezTo>
                    <a:pt x="0" y="1770"/>
                    <a:pt x="511" y="2281"/>
                    <a:pt x="1141" y="2281"/>
                  </a:cubicBezTo>
                  <a:cubicBezTo>
                    <a:pt x="1772" y="2281"/>
                    <a:pt x="2281" y="1770"/>
                    <a:pt x="2281" y="1141"/>
                  </a:cubicBezTo>
                  <a:cubicBezTo>
                    <a:pt x="2281" y="511"/>
                    <a:pt x="1772" y="0"/>
                    <a:pt x="11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" name="Google Shape;55;p2"/>
          <p:cNvGrpSpPr/>
          <p:nvPr/>
        </p:nvGrpSpPr>
        <p:grpSpPr>
          <a:xfrm>
            <a:off x="-3382536" y="-1517162"/>
            <a:ext cx="5036265" cy="4113315"/>
            <a:chOff x="4780389" y="2513201"/>
            <a:chExt cx="5036265" cy="4113315"/>
          </a:xfrm>
        </p:grpSpPr>
        <p:grpSp>
          <p:nvGrpSpPr>
            <p:cNvPr id="56" name="Google Shape;56;p2"/>
            <p:cNvGrpSpPr/>
            <p:nvPr/>
          </p:nvGrpSpPr>
          <p:grpSpPr>
            <a:xfrm>
              <a:off x="4780389" y="2513201"/>
              <a:ext cx="5036265" cy="4113315"/>
              <a:chOff x="4673664" y="2214101"/>
              <a:chExt cx="5036265" cy="4113315"/>
            </a:xfrm>
          </p:grpSpPr>
          <p:sp>
            <p:nvSpPr>
              <p:cNvPr id="57" name="Google Shape;57;p2"/>
              <p:cNvSpPr/>
              <p:nvPr/>
            </p:nvSpPr>
            <p:spPr>
              <a:xfrm rot="157512">
                <a:off x="9047033" y="4559649"/>
                <a:ext cx="57072" cy="57047"/>
              </a:xfrm>
              <a:custGeom>
                <a:avLst/>
                <a:gdLst/>
                <a:ahLst/>
                <a:cxnLst/>
                <a:rect l="l" t="t" r="r" b="b"/>
                <a:pathLst>
                  <a:path w="2283" h="2282" extrusionOk="0">
                    <a:moveTo>
                      <a:pt x="1141" y="1"/>
                    </a:moveTo>
                    <a:cubicBezTo>
                      <a:pt x="511" y="1"/>
                      <a:pt x="0" y="512"/>
                      <a:pt x="0" y="1142"/>
                    </a:cubicBezTo>
                    <a:cubicBezTo>
                      <a:pt x="0" y="1771"/>
                      <a:pt x="511" y="2282"/>
                      <a:pt x="1141" y="2282"/>
                    </a:cubicBezTo>
                    <a:cubicBezTo>
                      <a:pt x="1771" y="2282"/>
                      <a:pt x="2282" y="1771"/>
                      <a:pt x="2282" y="1142"/>
                    </a:cubicBezTo>
                    <a:cubicBezTo>
                      <a:pt x="2282" y="512"/>
                      <a:pt x="1771" y="1"/>
                      <a:pt x="114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8" name="Google Shape;58;p2"/>
              <p:cNvGrpSpPr/>
              <p:nvPr/>
            </p:nvGrpSpPr>
            <p:grpSpPr>
              <a:xfrm>
                <a:off x="4673664" y="2214101"/>
                <a:ext cx="5036265" cy="4113315"/>
                <a:chOff x="4673664" y="2214101"/>
                <a:chExt cx="5036265" cy="4113315"/>
              </a:xfrm>
            </p:grpSpPr>
            <p:grpSp>
              <p:nvGrpSpPr>
                <p:cNvPr id="59" name="Google Shape;59;p2"/>
                <p:cNvGrpSpPr/>
                <p:nvPr/>
              </p:nvGrpSpPr>
              <p:grpSpPr>
                <a:xfrm>
                  <a:off x="4673664" y="2214101"/>
                  <a:ext cx="5036265" cy="4113315"/>
                  <a:chOff x="3825164" y="427026"/>
                  <a:chExt cx="5036265" cy="4113315"/>
                </a:xfrm>
              </p:grpSpPr>
              <p:sp>
                <p:nvSpPr>
                  <p:cNvPr id="60" name="Google Shape;60;p2"/>
                  <p:cNvSpPr/>
                  <p:nvPr/>
                </p:nvSpPr>
                <p:spPr>
                  <a:xfrm rot="157512">
                    <a:off x="6915828" y="473247"/>
                    <a:ext cx="650167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8" h="28845" fill="none" extrusionOk="0">
                        <a:moveTo>
                          <a:pt x="26008" y="20744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0" y="8102"/>
                        </a:lnTo>
                        <a:lnTo>
                          <a:pt x="1028" y="22524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1" name="Google Shape;61;p2"/>
                  <p:cNvSpPr/>
                  <p:nvPr/>
                </p:nvSpPr>
                <p:spPr>
                  <a:xfrm rot="157512">
                    <a:off x="7541687" y="457392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9" y="20743"/>
                        </a:moveTo>
                        <a:lnTo>
                          <a:pt x="24981" y="6321"/>
                        </a:lnTo>
                        <a:lnTo>
                          <a:pt x="11976" y="1"/>
                        </a:lnTo>
                        <a:lnTo>
                          <a:pt x="1" y="8102"/>
                        </a:lnTo>
                        <a:lnTo>
                          <a:pt x="1029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2" name="Google Shape;62;p2"/>
                  <p:cNvSpPr/>
                  <p:nvPr/>
                </p:nvSpPr>
                <p:spPr>
                  <a:xfrm rot="157512">
                    <a:off x="8167572" y="441537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1" y="8102"/>
                        </a:lnTo>
                        <a:lnTo>
                          <a:pt x="1029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3" name="Google Shape;63;p2"/>
                  <p:cNvSpPr/>
                  <p:nvPr/>
                </p:nvSpPr>
                <p:spPr>
                  <a:xfrm rot="157512">
                    <a:off x="7242491" y="1007356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0" y="8102"/>
                        </a:lnTo>
                        <a:lnTo>
                          <a:pt x="1028" y="22525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4" name="Google Shape;64;p2"/>
                  <p:cNvSpPr/>
                  <p:nvPr/>
                </p:nvSpPr>
                <p:spPr>
                  <a:xfrm rot="157512">
                    <a:off x="7868375" y="991501"/>
                    <a:ext cx="650167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8" h="28845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0" y="8102"/>
                        </a:lnTo>
                        <a:lnTo>
                          <a:pt x="1028" y="22524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5" name="Google Shape;65;p2"/>
                  <p:cNvSpPr/>
                  <p:nvPr/>
                </p:nvSpPr>
                <p:spPr>
                  <a:xfrm rot="157512">
                    <a:off x="6943294" y="1557320"/>
                    <a:ext cx="650167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8" h="28845" fill="none" extrusionOk="0">
                        <a:moveTo>
                          <a:pt x="26008" y="20743"/>
                        </a:moveTo>
                        <a:lnTo>
                          <a:pt x="24980" y="6320"/>
                        </a:lnTo>
                        <a:lnTo>
                          <a:pt x="11975" y="1"/>
                        </a:lnTo>
                        <a:lnTo>
                          <a:pt x="0" y="8102"/>
                        </a:lnTo>
                        <a:lnTo>
                          <a:pt x="1028" y="22524"/>
                        </a:lnTo>
                        <a:lnTo>
                          <a:pt x="14032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6" name="Google Shape;66;p2"/>
                  <p:cNvSpPr/>
                  <p:nvPr/>
                </p:nvSpPr>
                <p:spPr>
                  <a:xfrm rot="157512">
                    <a:off x="7569154" y="1541466"/>
                    <a:ext cx="650217" cy="721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4" fill="none" extrusionOk="0">
                        <a:moveTo>
                          <a:pt x="26009" y="20743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1" y="8101"/>
                        </a:lnTo>
                        <a:lnTo>
                          <a:pt x="1029" y="22524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7" name="Google Shape;67;p2"/>
                  <p:cNvSpPr/>
                  <p:nvPr/>
                </p:nvSpPr>
                <p:spPr>
                  <a:xfrm rot="157512">
                    <a:off x="8195039" y="1525586"/>
                    <a:ext cx="65021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6" fill="none" extrusionOk="0">
                        <a:moveTo>
                          <a:pt x="26009" y="20743"/>
                        </a:moveTo>
                        <a:lnTo>
                          <a:pt x="24980" y="6322"/>
                        </a:lnTo>
                        <a:lnTo>
                          <a:pt x="11976" y="1"/>
                        </a:lnTo>
                        <a:lnTo>
                          <a:pt x="0" y="8103"/>
                        </a:lnTo>
                        <a:lnTo>
                          <a:pt x="1029" y="22525"/>
                        </a:lnTo>
                        <a:lnTo>
                          <a:pt x="14033" y="28846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8" name="Google Shape;68;p2"/>
                  <p:cNvSpPr/>
                  <p:nvPr/>
                </p:nvSpPr>
                <p:spPr>
                  <a:xfrm rot="157512">
                    <a:off x="4140535" y="2170703"/>
                    <a:ext cx="650217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5" fill="none" extrusionOk="0">
                        <a:moveTo>
                          <a:pt x="26009" y="20743"/>
                        </a:moveTo>
                        <a:lnTo>
                          <a:pt x="24980" y="6321"/>
                        </a:lnTo>
                        <a:lnTo>
                          <a:pt x="11977" y="0"/>
                        </a:lnTo>
                        <a:lnTo>
                          <a:pt x="1" y="8102"/>
                        </a:lnTo>
                        <a:lnTo>
                          <a:pt x="1028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9" name="Google Shape;69;p2"/>
                  <p:cNvSpPr/>
                  <p:nvPr/>
                </p:nvSpPr>
                <p:spPr>
                  <a:xfrm rot="157512">
                    <a:off x="4766419" y="2154848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9" y="20743"/>
                        </a:moveTo>
                        <a:lnTo>
                          <a:pt x="24980" y="6321"/>
                        </a:lnTo>
                        <a:lnTo>
                          <a:pt x="11977" y="1"/>
                        </a:lnTo>
                        <a:lnTo>
                          <a:pt x="0" y="8102"/>
                        </a:lnTo>
                        <a:lnTo>
                          <a:pt x="1029" y="22524"/>
                        </a:lnTo>
                        <a:lnTo>
                          <a:pt x="14034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0" name="Google Shape;70;p2"/>
                  <p:cNvSpPr/>
                  <p:nvPr/>
                </p:nvSpPr>
                <p:spPr>
                  <a:xfrm rot="157512">
                    <a:off x="5392303" y="2138993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9" y="20743"/>
                        </a:moveTo>
                        <a:lnTo>
                          <a:pt x="24981" y="6321"/>
                        </a:lnTo>
                        <a:lnTo>
                          <a:pt x="11976" y="0"/>
                        </a:lnTo>
                        <a:lnTo>
                          <a:pt x="0" y="8102"/>
                        </a:lnTo>
                        <a:lnTo>
                          <a:pt x="1029" y="22524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1" name="Google Shape;71;p2"/>
                  <p:cNvSpPr/>
                  <p:nvPr/>
                </p:nvSpPr>
                <p:spPr>
                  <a:xfrm rot="157512">
                    <a:off x="6018188" y="2123139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8" y="20743"/>
                        </a:moveTo>
                        <a:lnTo>
                          <a:pt x="24981" y="6321"/>
                        </a:lnTo>
                        <a:lnTo>
                          <a:pt x="11976" y="0"/>
                        </a:lnTo>
                        <a:lnTo>
                          <a:pt x="1" y="8102"/>
                        </a:lnTo>
                        <a:lnTo>
                          <a:pt x="1029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2" name="Google Shape;72;p2"/>
                  <p:cNvSpPr/>
                  <p:nvPr/>
                </p:nvSpPr>
                <p:spPr>
                  <a:xfrm rot="157512">
                    <a:off x="6644073" y="2107259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1" y="8103"/>
                        </a:lnTo>
                        <a:lnTo>
                          <a:pt x="1028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3" name="Google Shape;73;p2"/>
                  <p:cNvSpPr/>
                  <p:nvPr/>
                </p:nvSpPr>
                <p:spPr>
                  <a:xfrm rot="157512">
                    <a:off x="7269957" y="2091430"/>
                    <a:ext cx="650192" cy="721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4" fill="none" extrusionOk="0">
                        <a:moveTo>
                          <a:pt x="26009" y="20743"/>
                        </a:moveTo>
                        <a:lnTo>
                          <a:pt x="24980" y="6320"/>
                        </a:lnTo>
                        <a:lnTo>
                          <a:pt x="11976" y="0"/>
                        </a:lnTo>
                        <a:lnTo>
                          <a:pt x="0" y="8101"/>
                        </a:lnTo>
                        <a:lnTo>
                          <a:pt x="1028" y="22523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4" name="Google Shape;74;p2"/>
                  <p:cNvSpPr/>
                  <p:nvPr/>
                </p:nvSpPr>
                <p:spPr>
                  <a:xfrm rot="157512">
                    <a:off x="7895842" y="2075550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9" y="20743"/>
                        </a:moveTo>
                        <a:lnTo>
                          <a:pt x="24980" y="6322"/>
                        </a:lnTo>
                        <a:lnTo>
                          <a:pt x="11976" y="1"/>
                        </a:lnTo>
                        <a:lnTo>
                          <a:pt x="0" y="8102"/>
                        </a:lnTo>
                        <a:lnTo>
                          <a:pt x="1029" y="22525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5" name="Google Shape;75;p2"/>
                  <p:cNvSpPr/>
                  <p:nvPr/>
                </p:nvSpPr>
                <p:spPr>
                  <a:xfrm rot="157512">
                    <a:off x="3841337" y="2720667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9" y="20743"/>
                        </a:moveTo>
                        <a:lnTo>
                          <a:pt x="24980" y="6321"/>
                        </a:lnTo>
                        <a:lnTo>
                          <a:pt x="11975" y="0"/>
                        </a:lnTo>
                        <a:lnTo>
                          <a:pt x="0" y="8102"/>
                        </a:lnTo>
                        <a:lnTo>
                          <a:pt x="1029" y="22524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6" name="Google Shape;76;p2"/>
                  <p:cNvSpPr/>
                  <p:nvPr/>
                </p:nvSpPr>
                <p:spPr>
                  <a:xfrm rot="157512">
                    <a:off x="4467198" y="2704787"/>
                    <a:ext cx="65021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6" fill="none" extrusionOk="0">
                        <a:moveTo>
                          <a:pt x="26010" y="20743"/>
                        </a:moveTo>
                        <a:lnTo>
                          <a:pt x="24982" y="6322"/>
                        </a:lnTo>
                        <a:lnTo>
                          <a:pt x="11977" y="1"/>
                        </a:lnTo>
                        <a:lnTo>
                          <a:pt x="1" y="8103"/>
                        </a:lnTo>
                        <a:lnTo>
                          <a:pt x="1030" y="22525"/>
                        </a:lnTo>
                        <a:lnTo>
                          <a:pt x="14033" y="28846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7" name="Google Shape;77;p2"/>
                  <p:cNvSpPr/>
                  <p:nvPr/>
                </p:nvSpPr>
                <p:spPr>
                  <a:xfrm rot="157512">
                    <a:off x="5093107" y="2688958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8" y="20743"/>
                        </a:moveTo>
                        <a:lnTo>
                          <a:pt x="24980" y="6320"/>
                        </a:lnTo>
                        <a:lnTo>
                          <a:pt x="11976" y="0"/>
                        </a:lnTo>
                        <a:lnTo>
                          <a:pt x="1" y="8102"/>
                        </a:lnTo>
                        <a:lnTo>
                          <a:pt x="1029" y="22523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8" name="Google Shape;78;p2"/>
                  <p:cNvSpPr/>
                  <p:nvPr/>
                </p:nvSpPr>
                <p:spPr>
                  <a:xfrm rot="157512">
                    <a:off x="5718992" y="2673103"/>
                    <a:ext cx="650192" cy="721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4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0" y="8101"/>
                        </a:lnTo>
                        <a:lnTo>
                          <a:pt x="1028" y="22524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9" name="Google Shape;79;p2"/>
                  <p:cNvSpPr/>
                  <p:nvPr/>
                </p:nvSpPr>
                <p:spPr>
                  <a:xfrm rot="157512">
                    <a:off x="6344876" y="2657223"/>
                    <a:ext cx="65016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8" h="28846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5" y="1"/>
                        </a:lnTo>
                        <a:lnTo>
                          <a:pt x="0" y="8103"/>
                        </a:lnTo>
                        <a:lnTo>
                          <a:pt x="1028" y="22525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0" name="Google Shape;80;p2"/>
                  <p:cNvSpPr/>
                  <p:nvPr/>
                </p:nvSpPr>
                <p:spPr>
                  <a:xfrm rot="157512">
                    <a:off x="6970736" y="2641369"/>
                    <a:ext cx="65021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6" fill="none" extrusionOk="0">
                        <a:moveTo>
                          <a:pt x="26010" y="20743"/>
                        </a:moveTo>
                        <a:lnTo>
                          <a:pt x="24981" y="6321"/>
                        </a:lnTo>
                        <a:lnTo>
                          <a:pt x="11976" y="0"/>
                        </a:lnTo>
                        <a:lnTo>
                          <a:pt x="1" y="8102"/>
                        </a:lnTo>
                        <a:lnTo>
                          <a:pt x="1029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1" name="Google Shape;81;p2"/>
                  <p:cNvSpPr/>
                  <p:nvPr/>
                </p:nvSpPr>
                <p:spPr>
                  <a:xfrm rot="157512">
                    <a:off x="4168001" y="3254751"/>
                    <a:ext cx="65021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6" fill="none" extrusionOk="0">
                        <a:moveTo>
                          <a:pt x="26009" y="20744"/>
                        </a:moveTo>
                        <a:lnTo>
                          <a:pt x="24980" y="6322"/>
                        </a:lnTo>
                        <a:lnTo>
                          <a:pt x="11977" y="1"/>
                        </a:lnTo>
                        <a:lnTo>
                          <a:pt x="0" y="8103"/>
                        </a:lnTo>
                        <a:lnTo>
                          <a:pt x="1029" y="22525"/>
                        </a:lnTo>
                        <a:lnTo>
                          <a:pt x="14034" y="28846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2" name="Google Shape;82;p2"/>
                  <p:cNvSpPr/>
                  <p:nvPr/>
                </p:nvSpPr>
                <p:spPr>
                  <a:xfrm rot="157512">
                    <a:off x="4793885" y="3238896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9" y="20743"/>
                        </a:moveTo>
                        <a:lnTo>
                          <a:pt x="24981" y="6321"/>
                        </a:lnTo>
                        <a:lnTo>
                          <a:pt x="11977" y="0"/>
                        </a:lnTo>
                        <a:lnTo>
                          <a:pt x="0" y="8103"/>
                        </a:lnTo>
                        <a:lnTo>
                          <a:pt x="1029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3" name="Google Shape;83;p2"/>
                  <p:cNvSpPr/>
                  <p:nvPr/>
                </p:nvSpPr>
                <p:spPr>
                  <a:xfrm rot="157512">
                    <a:off x="5419770" y="3223067"/>
                    <a:ext cx="650192" cy="721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4" fill="none" extrusionOk="0">
                        <a:moveTo>
                          <a:pt x="26009" y="20743"/>
                        </a:moveTo>
                        <a:lnTo>
                          <a:pt x="24981" y="6320"/>
                        </a:lnTo>
                        <a:lnTo>
                          <a:pt x="11976" y="0"/>
                        </a:lnTo>
                        <a:lnTo>
                          <a:pt x="1" y="8101"/>
                        </a:lnTo>
                        <a:lnTo>
                          <a:pt x="1029" y="22523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4" name="Google Shape;84;p2"/>
                  <p:cNvSpPr/>
                  <p:nvPr/>
                </p:nvSpPr>
                <p:spPr>
                  <a:xfrm rot="157512">
                    <a:off x="6045654" y="3207187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1" y="8102"/>
                        </a:lnTo>
                        <a:lnTo>
                          <a:pt x="1029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5" name="Google Shape;85;p2"/>
                  <p:cNvSpPr/>
                  <p:nvPr/>
                </p:nvSpPr>
                <p:spPr>
                  <a:xfrm rot="157512">
                    <a:off x="3868779" y="3804714"/>
                    <a:ext cx="65021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6" fill="none" extrusionOk="0">
                        <a:moveTo>
                          <a:pt x="26010" y="20744"/>
                        </a:moveTo>
                        <a:lnTo>
                          <a:pt x="24982" y="6322"/>
                        </a:lnTo>
                        <a:lnTo>
                          <a:pt x="11977" y="1"/>
                        </a:lnTo>
                        <a:lnTo>
                          <a:pt x="1" y="8102"/>
                        </a:lnTo>
                        <a:lnTo>
                          <a:pt x="1030" y="22525"/>
                        </a:lnTo>
                        <a:lnTo>
                          <a:pt x="14034" y="28846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6" name="Google Shape;86;p2"/>
                  <p:cNvSpPr/>
                  <p:nvPr/>
                </p:nvSpPr>
                <p:spPr>
                  <a:xfrm rot="157512">
                    <a:off x="4494689" y="3788860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1" y="8103"/>
                        </a:lnTo>
                        <a:lnTo>
                          <a:pt x="1029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7" name="Google Shape;87;p2"/>
                  <p:cNvSpPr/>
                  <p:nvPr/>
                </p:nvSpPr>
                <p:spPr>
                  <a:xfrm rot="157512">
                    <a:off x="5120574" y="3773006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8" y="20744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0" y="8102"/>
                        </a:lnTo>
                        <a:lnTo>
                          <a:pt x="1028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88" name="Google Shape;88;p2"/>
                <p:cNvSpPr/>
                <p:nvPr/>
              </p:nvSpPr>
              <p:spPr>
                <a:xfrm rot="157512">
                  <a:off x="6228998" y="4446717"/>
                  <a:ext cx="57072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3" h="2282" extrusionOk="0">
                      <a:moveTo>
                        <a:pt x="1142" y="0"/>
                      </a:moveTo>
                      <a:cubicBezTo>
                        <a:pt x="512" y="0"/>
                        <a:pt x="1" y="511"/>
                        <a:pt x="1" y="1141"/>
                      </a:cubicBezTo>
                      <a:cubicBezTo>
                        <a:pt x="1" y="1771"/>
                        <a:pt x="512" y="2281"/>
                        <a:pt x="1142" y="2281"/>
                      </a:cubicBezTo>
                      <a:cubicBezTo>
                        <a:pt x="1772" y="2281"/>
                        <a:pt x="2283" y="1772"/>
                        <a:pt x="2283" y="1141"/>
                      </a:cubicBezTo>
                      <a:cubicBezTo>
                        <a:pt x="2283" y="511"/>
                        <a:pt x="1772" y="0"/>
                        <a:pt x="114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" name="Google Shape;89;p2"/>
                <p:cNvSpPr/>
                <p:nvPr/>
              </p:nvSpPr>
              <p:spPr>
                <a:xfrm rot="157512">
                  <a:off x="9351770" y="4005108"/>
                  <a:ext cx="57047" cy="570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2" h="2283" extrusionOk="0">
                      <a:moveTo>
                        <a:pt x="1141" y="0"/>
                      </a:moveTo>
                      <a:cubicBezTo>
                        <a:pt x="511" y="0"/>
                        <a:pt x="0" y="511"/>
                        <a:pt x="0" y="1141"/>
                      </a:cubicBezTo>
                      <a:cubicBezTo>
                        <a:pt x="0" y="1772"/>
                        <a:pt x="511" y="2282"/>
                        <a:pt x="1141" y="2282"/>
                      </a:cubicBezTo>
                      <a:cubicBezTo>
                        <a:pt x="1771" y="2282"/>
                        <a:pt x="2281" y="1772"/>
                        <a:pt x="2281" y="1141"/>
                      </a:cubicBezTo>
                      <a:cubicBezTo>
                        <a:pt x="2281" y="511"/>
                        <a:pt x="1771" y="0"/>
                        <a:pt x="114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" name="Google Shape;90;p2"/>
                <p:cNvSpPr/>
                <p:nvPr/>
              </p:nvSpPr>
              <p:spPr>
                <a:xfrm rot="157512">
                  <a:off x="8403706" y="3847890"/>
                  <a:ext cx="57072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3" h="2282" extrusionOk="0">
                      <a:moveTo>
                        <a:pt x="1141" y="1"/>
                      </a:moveTo>
                      <a:cubicBezTo>
                        <a:pt x="511" y="1"/>
                        <a:pt x="0" y="511"/>
                        <a:pt x="0" y="1141"/>
                      </a:cubicBezTo>
                      <a:cubicBezTo>
                        <a:pt x="0" y="1771"/>
                        <a:pt x="511" y="2282"/>
                        <a:pt x="1141" y="2282"/>
                      </a:cubicBezTo>
                      <a:cubicBezTo>
                        <a:pt x="1771" y="2282"/>
                        <a:pt x="2282" y="1771"/>
                        <a:pt x="2282" y="1141"/>
                      </a:cubicBezTo>
                      <a:cubicBezTo>
                        <a:pt x="2282" y="511"/>
                        <a:pt x="1771" y="1"/>
                        <a:pt x="114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" name="Google Shape;91;p2"/>
                <p:cNvSpPr/>
                <p:nvPr/>
              </p:nvSpPr>
              <p:spPr>
                <a:xfrm rot="157512">
                  <a:off x="8124633" y="5115580"/>
                  <a:ext cx="57047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2" h="2282" extrusionOk="0">
                      <a:moveTo>
                        <a:pt x="1140" y="0"/>
                      </a:moveTo>
                      <a:cubicBezTo>
                        <a:pt x="511" y="0"/>
                        <a:pt x="0" y="511"/>
                        <a:pt x="0" y="1141"/>
                      </a:cubicBezTo>
                      <a:cubicBezTo>
                        <a:pt x="0" y="1771"/>
                        <a:pt x="510" y="2281"/>
                        <a:pt x="1140" y="2281"/>
                      </a:cubicBezTo>
                      <a:cubicBezTo>
                        <a:pt x="1771" y="2281"/>
                        <a:pt x="2281" y="1771"/>
                        <a:pt x="2281" y="1141"/>
                      </a:cubicBezTo>
                      <a:cubicBezTo>
                        <a:pt x="2281" y="511"/>
                        <a:pt x="1771" y="0"/>
                        <a:pt x="114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" name="Google Shape;92;p2"/>
                <p:cNvSpPr/>
                <p:nvPr/>
              </p:nvSpPr>
              <p:spPr>
                <a:xfrm rot="157512">
                  <a:off x="6574005" y="5703526"/>
                  <a:ext cx="57072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3" h="2282" extrusionOk="0">
                      <a:moveTo>
                        <a:pt x="1141" y="1"/>
                      </a:moveTo>
                      <a:cubicBezTo>
                        <a:pt x="511" y="1"/>
                        <a:pt x="0" y="511"/>
                        <a:pt x="0" y="1141"/>
                      </a:cubicBezTo>
                      <a:cubicBezTo>
                        <a:pt x="0" y="1771"/>
                        <a:pt x="511" y="2282"/>
                        <a:pt x="1141" y="2282"/>
                      </a:cubicBezTo>
                      <a:cubicBezTo>
                        <a:pt x="1771" y="2282"/>
                        <a:pt x="2282" y="1771"/>
                        <a:pt x="2282" y="1141"/>
                      </a:cubicBezTo>
                      <a:cubicBezTo>
                        <a:pt x="2282" y="511"/>
                        <a:pt x="1771" y="1"/>
                        <a:pt x="114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" name="Google Shape;93;p2"/>
                <p:cNvSpPr/>
                <p:nvPr/>
              </p:nvSpPr>
              <p:spPr>
                <a:xfrm rot="157512">
                  <a:off x="5957267" y="6080755"/>
                  <a:ext cx="57072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3" h="2282" extrusionOk="0">
                      <a:moveTo>
                        <a:pt x="1141" y="0"/>
                      </a:moveTo>
                      <a:cubicBezTo>
                        <a:pt x="511" y="0"/>
                        <a:pt x="0" y="510"/>
                        <a:pt x="0" y="1140"/>
                      </a:cubicBezTo>
                      <a:cubicBezTo>
                        <a:pt x="0" y="1770"/>
                        <a:pt x="511" y="2281"/>
                        <a:pt x="1141" y="2281"/>
                      </a:cubicBezTo>
                      <a:cubicBezTo>
                        <a:pt x="1771" y="2281"/>
                        <a:pt x="2282" y="1770"/>
                        <a:pt x="2282" y="1140"/>
                      </a:cubicBezTo>
                      <a:cubicBezTo>
                        <a:pt x="2282" y="510"/>
                        <a:pt x="1771" y="0"/>
                        <a:pt x="114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" name="Google Shape;94;p2"/>
                <p:cNvSpPr/>
                <p:nvPr/>
              </p:nvSpPr>
              <p:spPr>
                <a:xfrm rot="157512">
                  <a:off x="5929801" y="4996682"/>
                  <a:ext cx="57072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3" h="2282" extrusionOk="0">
                      <a:moveTo>
                        <a:pt x="1142" y="0"/>
                      </a:moveTo>
                      <a:cubicBezTo>
                        <a:pt x="511" y="0"/>
                        <a:pt x="1" y="510"/>
                        <a:pt x="1" y="1140"/>
                      </a:cubicBezTo>
                      <a:cubicBezTo>
                        <a:pt x="1" y="1771"/>
                        <a:pt x="511" y="2281"/>
                        <a:pt x="1142" y="2281"/>
                      </a:cubicBezTo>
                      <a:cubicBezTo>
                        <a:pt x="1772" y="2281"/>
                        <a:pt x="2283" y="1771"/>
                        <a:pt x="2283" y="1140"/>
                      </a:cubicBezTo>
                      <a:cubicBezTo>
                        <a:pt x="2283" y="510"/>
                        <a:pt x="1772" y="0"/>
                        <a:pt x="114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" name="Google Shape;95;p2"/>
                <p:cNvSpPr/>
                <p:nvPr/>
              </p:nvSpPr>
              <p:spPr>
                <a:xfrm rot="157512">
                  <a:off x="9015730" y="3465389"/>
                  <a:ext cx="57047" cy="570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2" h="2283" extrusionOk="0">
                      <a:moveTo>
                        <a:pt x="1142" y="0"/>
                      </a:moveTo>
                      <a:cubicBezTo>
                        <a:pt x="512" y="0"/>
                        <a:pt x="1" y="511"/>
                        <a:pt x="1" y="1141"/>
                      </a:cubicBezTo>
                      <a:cubicBezTo>
                        <a:pt x="1" y="1771"/>
                        <a:pt x="512" y="2282"/>
                        <a:pt x="1142" y="2282"/>
                      </a:cubicBezTo>
                      <a:cubicBezTo>
                        <a:pt x="1771" y="2282"/>
                        <a:pt x="2282" y="1771"/>
                        <a:pt x="2282" y="1141"/>
                      </a:cubicBezTo>
                      <a:cubicBezTo>
                        <a:pt x="2282" y="511"/>
                        <a:pt x="1771" y="0"/>
                        <a:pt x="114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96" name="Google Shape;96;p2"/>
            <p:cNvSpPr/>
            <p:nvPr/>
          </p:nvSpPr>
          <p:spPr>
            <a:xfrm rot="157512">
              <a:off x="8799542" y="3225845"/>
              <a:ext cx="57022" cy="57072"/>
            </a:xfrm>
            <a:custGeom>
              <a:avLst/>
              <a:gdLst/>
              <a:ahLst/>
              <a:cxnLst/>
              <a:rect l="l" t="t" r="r" b="b"/>
              <a:pathLst>
                <a:path w="2281" h="2283" extrusionOk="0">
                  <a:moveTo>
                    <a:pt x="1141" y="1"/>
                  </a:moveTo>
                  <a:cubicBezTo>
                    <a:pt x="511" y="1"/>
                    <a:pt x="0" y="512"/>
                    <a:pt x="0" y="1142"/>
                  </a:cubicBezTo>
                  <a:cubicBezTo>
                    <a:pt x="0" y="1772"/>
                    <a:pt x="511" y="2283"/>
                    <a:pt x="1141" y="2283"/>
                  </a:cubicBezTo>
                  <a:cubicBezTo>
                    <a:pt x="1771" y="2283"/>
                    <a:pt x="2281" y="1772"/>
                    <a:pt x="2281" y="1142"/>
                  </a:cubicBezTo>
                  <a:cubicBezTo>
                    <a:pt x="2281" y="512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 rot="157512">
              <a:off x="5710335" y="4761896"/>
              <a:ext cx="57072" cy="57072"/>
            </a:xfrm>
            <a:custGeom>
              <a:avLst/>
              <a:gdLst/>
              <a:ahLst/>
              <a:cxnLst/>
              <a:rect l="l" t="t" r="r" b="b"/>
              <a:pathLst>
                <a:path w="2283" h="2283" extrusionOk="0">
                  <a:moveTo>
                    <a:pt x="1141" y="1"/>
                  </a:moveTo>
                  <a:cubicBezTo>
                    <a:pt x="511" y="1"/>
                    <a:pt x="0" y="511"/>
                    <a:pt x="0" y="1142"/>
                  </a:cubicBezTo>
                  <a:cubicBezTo>
                    <a:pt x="0" y="1772"/>
                    <a:pt x="511" y="2283"/>
                    <a:pt x="1141" y="2283"/>
                  </a:cubicBezTo>
                  <a:cubicBezTo>
                    <a:pt x="1771" y="2283"/>
                    <a:pt x="2282" y="1772"/>
                    <a:pt x="2282" y="1142"/>
                  </a:cubicBezTo>
                  <a:cubicBezTo>
                    <a:pt x="2282" y="511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 rot="157512">
              <a:off x="7885492" y="4168682"/>
              <a:ext cx="57047" cy="57047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1141" y="0"/>
                  </a:moveTo>
                  <a:cubicBezTo>
                    <a:pt x="511" y="0"/>
                    <a:pt x="0" y="511"/>
                    <a:pt x="0" y="1141"/>
                  </a:cubicBezTo>
                  <a:cubicBezTo>
                    <a:pt x="0" y="1770"/>
                    <a:pt x="511" y="2281"/>
                    <a:pt x="1141" y="2281"/>
                  </a:cubicBezTo>
                  <a:cubicBezTo>
                    <a:pt x="1772" y="2281"/>
                    <a:pt x="2281" y="1770"/>
                    <a:pt x="2281" y="1141"/>
                  </a:cubicBezTo>
                  <a:cubicBezTo>
                    <a:pt x="2281" y="511"/>
                    <a:pt x="1772" y="0"/>
                    <a:pt x="11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6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grpSp>
        <p:nvGrpSpPr>
          <p:cNvPr id="233" name="Google Shape;233;p6"/>
          <p:cNvGrpSpPr/>
          <p:nvPr/>
        </p:nvGrpSpPr>
        <p:grpSpPr>
          <a:xfrm>
            <a:off x="8353997" y="-383894"/>
            <a:ext cx="1346103" cy="1863890"/>
            <a:chOff x="8353997" y="-383894"/>
            <a:chExt cx="1346103" cy="1863890"/>
          </a:xfrm>
        </p:grpSpPr>
        <p:sp>
          <p:nvSpPr>
            <p:cNvPr id="234" name="Google Shape;234;p6"/>
            <p:cNvSpPr/>
            <p:nvPr/>
          </p:nvSpPr>
          <p:spPr>
            <a:xfrm rot="10515604" flipH="1">
              <a:off x="8395233" y="733291"/>
              <a:ext cx="650155" cy="721075"/>
            </a:xfrm>
            <a:custGeom>
              <a:avLst/>
              <a:gdLst/>
              <a:ahLst/>
              <a:cxnLst/>
              <a:rect l="l" t="t" r="r" b="b"/>
              <a:pathLst>
                <a:path w="26008" h="28845" fill="none" extrusionOk="0">
                  <a:moveTo>
                    <a:pt x="26008" y="20744"/>
                  </a:moveTo>
                  <a:lnTo>
                    <a:pt x="24980" y="6321"/>
                  </a:lnTo>
                  <a:lnTo>
                    <a:pt x="11976" y="1"/>
                  </a:lnTo>
                  <a:lnTo>
                    <a:pt x="0" y="8102"/>
                  </a:lnTo>
                  <a:lnTo>
                    <a:pt x="1028" y="22524"/>
                  </a:lnTo>
                  <a:lnTo>
                    <a:pt x="14032" y="28845"/>
                  </a:lnTo>
                  <a:close/>
                </a:path>
              </a:pathLst>
            </a:custGeom>
            <a:noFill/>
            <a:ln w="7725" cap="flat" cmpd="sng">
              <a:solidFill>
                <a:schemeClr val="dk2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6"/>
            <p:cNvSpPr/>
            <p:nvPr/>
          </p:nvSpPr>
          <p:spPr>
            <a:xfrm rot="10515604" flipH="1">
              <a:off x="9021238" y="726016"/>
              <a:ext cx="650180" cy="721100"/>
            </a:xfrm>
            <a:custGeom>
              <a:avLst/>
              <a:gdLst/>
              <a:ahLst/>
              <a:cxnLst/>
              <a:rect l="l" t="t" r="r" b="b"/>
              <a:pathLst>
                <a:path w="26009" h="28846" fill="none" extrusionOk="0">
                  <a:moveTo>
                    <a:pt x="26009" y="20743"/>
                  </a:moveTo>
                  <a:lnTo>
                    <a:pt x="24981" y="6321"/>
                  </a:lnTo>
                  <a:lnTo>
                    <a:pt x="11976" y="1"/>
                  </a:lnTo>
                  <a:lnTo>
                    <a:pt x="1" y="8102"/>
                  </a:lnTo>
                  <a:lnTo>
                    <a:pt x="1029" y="22525"/>
                  </a:lnTo>
                  <a:lnTo>
                    <a:pt x="14033" y="28845"/>
                  </a:lnTo>
                  <a:close/>
                </a:path>
              </a:pathLst>
            </a:custGeom>
            <a:noFill/>
            <a:ln w="7725" cap="flat" cmpd="sng">
              <a:solidFill>
                <a:schemeClr val="dk2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6"/>
            <p:cNvSpPr/>
            <p:nvPr/>
          </p:nvSpPr>
          <p:spPr>
            <a:xfrm rot="10515604" flipH="1">
              <a:off x="8701958" y="187502"/>
              <a:ext cx="650180" cy="721075"/>
            </a:xfrm>
            <a:custGeom>
              <a:avLst/>
              <a:gdLst/>
              <a:ahLst/>
              <a:cxnLst/>
              <a:rect l="l" t="t" r="r" b="b"/>
              <a:pathLst>
                <a:path w="26009" h="28845" fill="none" extrusionOk="0">
                  <a:moveTo>
                    <a:pt x="26008" y="20743"/>
                  </a:moveTo>
                  <a:lnTo>
                    <a:pt x="24980" y="6321"/>
                  </a:lnTo>
                  <a:lnTo>
                    <a:pt x="11976" y="1"/>
                  </a:lnTo>
                  <a:lnTo>
                    <a:pt x="0" y="8102"/>
                  </a:lnTo>
                  <a:lnTo>
                    <a:pt x="1028" y="22525"/>
                  </a:lnTo>
                  <a:lnTo>
                    <a:pt x="14033" y="28844"/>
                  </a:lnTo>
                  <a:close/>
                </a:path>
              </a:pathLst>
            </a:custGeom>
            <a:noFill/>
            <a:ln w="7725" cap="flat" cmpd="sng">
              <a:solidFill>
                <a:schemeClr val="dk2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6"/>
            <p:cNvSpPr/>
            <p:nvPr/>
          </p:nvSpPr>
          <p:spPr>
            <a:xfrm rot="10515604" flipH="1">
              <a:off x="8382677" y="-351036"/>
              <a:ext cx="650155" cy="721075"/>
            </a:xfrm>
            <a:custGeom>
              <a:avLst/>
              <a:gdLst/>
              <a:ahLst/>
              <a:cxnLst/>
              <a:rect l="l" t="t" r="r" b="b"/>
              <a:pathLst>
                <a:path w="26008" h="28845" fill="none" extrusionOk="0">
                  <a:moveTo>
                    <a:pt x="26008" y="20743"/>
                  </a:moveTo>
                  <a:lnTo>
                    <a:pt x="24980" y="6320"/>
                  </a:lnTo>
                  <a:lnTo>
                    <a:pt x="11975" y="1"/>
                  </a:lnTo>
                  <a:lnTo>
                    <a:pt x="0" y="8102"/>
                  </a:lnTo>
                  <a:lnTo>
                    <a:pt x="1028" y="22524"/>
                  </a:lnTo>
                  <a:lnTo>
                    <a:pt x="14032" y="28844"/>
                  </a:lnTo>
                  <a:close/>
                </a:path>
              </a:pathLst>
            </a:custGeom>
            <a:noFill/>
            <a:ln w="7725" cap="flat" cmpd="sng">
              <a:solidFill>
                <a:schemeClr val="dk2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6"/>
            <p:cNvSpPr/>
            <p:nvPr/>
          </p:nvSpPr>
          <p:spPr>
            <a:xfrm rot="10515604" flipH="1">
              <a:off x="9008685" y="-358263"/>
              <a:ext cx="650205" cy="721050"/>
            </a:xfrm>
            <a:custGeom>
              <a:avLst/>
              <a:gdLst/>
              <a:ahLst/>
              <a:cxnLst/>
              <a:rect l="l" t="t" r="r" b="b"/>
              <a:pathLst>
                <a:path w="26010" h="28844" fill="none" extrusionOk="0">
                  <a:moveTo>
                    <a:pt x="26009" y="20743"/>
                  </a:moveTo>
                  <a:lnTo>
                    <a:pt x="24980" y="6321"/>
                  </a:lnTo>
                  <a:lnTo>
                    <a:pt x="11976" y="0"/>
                  </a:lnTo>
                  <a:lnTo>
                    <a:pt x="1" y="8101"/>
                  </a:lnTo>
                  <a:lnTo>
                    <a:pt x="1029" y="22524"/>
                  </a:lnTo>
                  <a:lnTo>
                    <a:pt x="14033" y="28844"/>
                  </a:lnTo>
                  <a:close/>
                </a:path>
              </a:pathLst>
            </a:custGeom>
            <a:noFill/>
            <a:ln w="7725" cap="flat" cmpd="sng">
              <a:solidFill>
                <a:schemeClr val="dk2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6"/>
            <p:cNvSpPr/>
            <p:nvPr/>
          </p:nvSpPr>
          <p:spPr>
            <a:xfrm rot="10515604" flipH="1">
              <a:off x="8988035" y="-202012"/>
              <a:ext cx="57071" cy="57046"/>
            </a:xfrm>
            <a:custGeom>
              <a:avLst/>
              <a:gdLst/>
              <a:ahLst/>
              <a:cxnLst/>
              <a:rect l="l" t="t" r="r" b="b"/>
              <a:pathLst>
                <a:path w="2283" h="2282" extrusionOk="0">
                  <a:moveTo>
                    <a:pt x="1141" y="1"/>
                  </a:moveTo>
                  <a:cubicBezTo>
                    <a:pt x="511" y="1"/>
                    <a:pt x="0" y="511"/>
                    <a:pt x="0" y="1141"/>
                  </a:cubicBezTo>
                  <a:cubicBezTo>
                    <a:pt x="0" y="1771"/>
                    <a:pt x="511" y="2282"/>
                    <a:pt x="1141" y="2282"/>
                  </a:cubicBezTo>
                  <a:cubicBezTo>
                    <a:pt x="1771" y="2282"/>
                    <a:pt x="2282" y="1771"/>
                    <a:pt x="2282" y="1141"/>
                  </a:cubicBezTo>
                  <a:cubicBezTo>
                    <a:pt x="2282" y="511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6"/>
            <p:cNvSpPr/>
            <p:nvPr/>
          </p:nvSpPr>
          <p:spPr>
            <a:xfrm rot="10515604" flipH="1">
              <a:off x="9613745" y="157612"/>
              <a:ext cx="57046" cy="57071"/>
            </a:xfrm>
            <a:custGeom>
              <a:avLst/>
              <a:gdLst/>
              <a:ahLst/>
              <a:cxnLst/>
              <a:rect l="l" t="t" r="r" b="b"/>
              <a:pathLst>
                <a:path w="2282" h="2283" extrusionOk="0">
                  <a:moveTo>
                    <a:pt x="1142" y="0"/>
                  </a:moveTo>
                  <a:cubicBezTo>
                    <a:pt x="512" y="0"/>
                    <a:pt x="1" y="511"/>
                    <a:pt x="1" y="1141"/>
                  </a:cubicBezTo>
                  <a:cubicBezTo>
                    <a:pt x="1" y="1771"/>
                    <a:pt x="512" y="2282"/>
                    <a:pt x="1142" y="2282"/>
                  </a:cubicBezTo>
                  <a:cubicBezTo>
                    <a:pt x="1771" y="2282"/>
                    <a:pt x="2282" y="1771"/>
                    <a:pt x="2282" y="1141"/>
                  </a:cubicBezTo>
                  <a:cubicBezTo>
                    <a:pt x="2282" y="511"/>
                    <a:pt x="1771" y="0"/>
                    <a:pt x="11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6"/>
            <p:cNvSpPr/>
            <p:nvPr/>
          </p:nvSpPr>
          <p:spPr>
            <a:xfrm rot="10515604" flipH="1">
              <a:off x="9310934" y="707795"/>
              <a:ext cx="57021" cy="57071"/>
            </a:xfrm>
            <a:custGeom>
              <a:avLst/>
              <a:gdLst/>
              <a:ahLst/>
              <a:cxnLst/>
              <a:rect l="l" t="t" r="r" b="b"/>
              <a:pathLst>
                <a:path w="2281" h="2283" extrusionOk="0">
                  <a:moveTo>
                    <a:pt x="1141" y="1"/>
                  </a:moveTo>
                  <a:cubicBezTo>
                    <a:pt x="511" y="1"/>
                    <a:pt x="0" y="512"/>
                    <a:pt x="0" y="1142"/>
                  </a:cubicBezTo>
                  <a:cubicBezTo>
                    <a:pt x="0" y="1772"/>
                    <a:pt x="511" y="2283"/>
                    <a:pt x="1141" y="2283"/>
                  </a:cubicBezTo>
                  <a:cubicBezTo>
                    <a:pt x="1771" y="2283"/>
                    <a:pt x="2281" y="1772"/>
                    <a:pt x="2281" y="1142"/>
                  </a:cubicBezTo>
                  <a:cubicBezTo>
                    <a:pt x="2281" y="512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2" name="Google Shape;242;p6"/>
          <p:cNvSpPr/>
          <p:nvPr/>
        </p:nvSpPr>
        <p:spPr>
          <a:xfrm rot="10515604" flipH="1">
            <a:off x="8362734" y="-200629"/>
            <a:ext cx="57046" cy="57046"/>
          </a:xfrm>
          <a:custGeom>
            <a:avLst/>
            <a:gdLst/>
            <a:ahLst/>
            <a:cxnLst/>
            <a:rect l="l" t="t" r="r" b="b"/>
            <a:pathLst>
              <a:path w="2282" h="2282" extrusionOk="0">
                <a:moveTo>
                  <a:pt x="1141" y="0"/>
                </a:moveTo>
                <a:cubicBezTo>
                  <a:pt x="511" y="0"/>
                  <a:pt x="0" y="511"/>
                  <a:pt x="0" y="1141"/>
                </a:cubicBezTo>
                <a:cubicBezTo>
                  <a:pt x="0" y="1770"/>
                  <a:pt x="511" y="2281"/>
                  <a:pt x="1141" y="2281"/>
                </a:cubicBezTo>
                <a:cubicBezTo>
                  <a:pt x="1772" y="2281"/>
                  <a:pt x="2281" y="1770"/>
                  <a:pt x="2281" y="1141"/>
                </a:cubicBezTo>
                <a:cubicBezTo>
                  <a:pt x="2281" y="511"/>
                  <a:pt x="1772" y="0"/>
                  <a:pt x="114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8"/>
          <p:cNvSpPr txBox="1">
            <a:spLocks noGrp="1"/>
          </p:cNvSpPr>
          <p:nvPr>
            <p:ph type="title"/>
          </p:nvPr>
        </p:nvSpPr>
        <p:spPr>
          <a:xfrm>
            <a:off x="943050" y="1307100"/>
            <a:ext cx="72579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86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336" name="Google Shape;336;p8"/>
          <p:cNvGrpSpPr/>
          <p:nvPr/>
        </p:nvGrpSpPr>
        <p:grpSpPr>
          <a:xfrm>
            <a:off x="5478864" y="2056701"/>
            <a:ext cx="5036265" cy="4113315"/>
            <a:chOff x="4780389" y="2513201"/>
            <a:chExt cx="5036265" cy="4113315"/>
          </a:xfrm>
        </p:grpSpPr>
        <p:grpSp>
          <p:nvGrpSpPr>
            <p:cNvPr id="337" name="Google Shape;337;p8"/>
            <p:cNvGrpSpPr/>
            <p:nvPr/>
          </p:nvGrpSpPr>
          <p:grpSpPr>
            <a:xfrm>
              <a:off x="4780389" y="2513201"/>
              <a:ext cx="5036265" cy="4113315"/>
              <a:chOff x="4673664" y="2214101"/>
              <a:chExt cx="5036265" cy="4113315"/>
            </a:xfrm>
          </p:grpSpPr>
          <p:sp>
            <p:nvSpPr>
              <p:cNvPr id="338" name="Google Shape;338;p8"/>
              <p:cNvSpPr/>
              <p:nvPr/>
            </p:nvSpPr>
            <p:spPr>
              <a:xfrm rot="157512">
                <a:off x="9047033" y="4559649"/>
                <a:ext cx="57072" cy="57047"/>
              </a:xfrm>
              <a:custGeom>
                <a:avLst/>
                <a:gdLst/>
                <a:ahLst/>
                <a:cxnLst/>
                <a:rect l="l" t="t" r="r" b="b"/>
                <a:pathLst>
                  <a:path w="2283" h="2282" extrusionOk="0">
                    <a:moveTo>
                      <a:pt x="1141" y="1"/>
                    </a:moveTo>
                    <a:cubicBezTo>
                      <a:pt x="511" y="1"/>
                      <a:pt x="0" y="512"/>
                      <a:pt x="0" y="1142"/>
                    </a:cubicBezTo>
                    <a:cubicBezTo>
                      <a:pt x="0" y="1771"/>
                      <a:pt x="511" y="2282"/>
                      <a:pt x="1141" y="2282"/>
                    </a:cubicBezTo>
                    <a:cubicBezTo>
                      <a:pt x="1771" y="2282"/>
                      <a:pt x="2282" y="1771"/>
                      <a:pt x="2282" y="1142"/>
                    </a:cubicBezTo>
                    <a:cubicBezTo>
                      <a:pt x="2282" y="512"/>
                      <a:pt x="1771" y="1"/>
                      <a:pt x="114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39" name="Google Shape;339;p8"/>
              <p:cNvGrpSpPr/>
              <p:nvPr/>
            </p:nvGrpSpPr>
            <p:grpSpPr>
              <a:xfrm>
                <a:off x="4673664" y="2214101"/>
                <a:ext cx="5036265" cy="4113315"/>
                <a:chOff x="4673664" y="2214101"/>
                <a:chExt cx="5036265" cy="4113315"/>
              </a:xfrm>
            </p:grpSpPr>
            <p:grpSp>
              <p:nvGrpSpPr>
                <p:cNvPr id="340" name="Google Shape;340;p8"/>
                <p:cNvGrpSpPr/>
                <p:nvPr/>
              </p:nvGrpSpPr>
              <p:grpSpPr>
                <a:xfrm>
                  <a:off x="4673664" y="2214101"/>
                  <a:ext cx="5036265" cy="4113315"/>
                  <a:chOff x="3825164" y="427026"/>
                  <a:chExt cx="5036265" cy="4113315"/>
                </a:xfrm>
              </p:grpSpPr>
              <p:sp>
                <p:nvSpPr>
                  <p:cNvPr id="341" name="Google Shape;341;p8"/>
                  <p:cNvSpPr/>
                  <p:nvPr/>
                </p:nvSpPr>
                <p:spPr>
                  <a:xfrm rot="157512">
                    <a:off x="6915828" y="473247"/>
                    <a:ext cx="650167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8" h="28845" fill="none" extrusionOk="0">
                        <a:moveTo>
                          <a:pt x="26008" y="20744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0" y="8102"/>
                        </a:lnTo>
                        <a:lnTo>
                          <a:pt x="1028" y="22524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42" name="Google Shape;342;p8"/>
                  <p:cNvSpPr/>
                  <p:nvPr/>
                </p:nvSpPr>
                <p:spPr>
                  <a:xfrm rot="157512">
                    <a:off x="7541687" y="457392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9" y="20743"/>
                        </a:moveTo>
                        <a:lnTo>
                          <a:pt x="24981" y="6321"/>
                        </a:lnTo>
                        <a:lnTo>
                          <a:pt x="11976" y="1"/>
                        </a:lnTo>
                        <a:lnTo>
                          <a:pt x="1" y="8102"/>
                        </a:lnTo>
                        <a:lnTo>
                          <a:pt x="1029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43" name="Google Shape;343;p8"/>
                  <p:cNvSpPr/>
                  <p:nvPr/>
                </p:nvSpPr>
                <p:spPr>
                  <a:xfrm rot="157512">
                    <a:off x="8167572" y="441537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1" y="8102"/>
                        </a:lnTo>
                        <a:lnTo>
                          <a:pt x="1029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44" name="Google Shape;344;p8"/>
                  <p:cNvSpPr/>
                  <p:nvPr/>
                </p:nvSpPr>
                <p:spPr>
                  <a:xfrm rot="157512">
                    <a:off x="7242491" y="1007356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0" y="8102"/>
                        </a:lnTo>
                        <a:lnTo>
                          <a:pt x="1028" y="22525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45" name="Google Shape;345;p8"/>
                  <p:cNvSpPr/>
                  <p:nvPr/>
                </p:nvSpPr>
                <p:spPr>
                  <a:xfrm rot="157512">
                    <a:off x="7868375" y="991501"/>
                    <a:ext cx="650167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8" h="28845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0" y="8102"/>
                        </a:lnTo>
                        <a:lnTo>
                          <a:pt x="1028" y="22524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46" name="Google Shape;346;p8"/>
                  <p:cNvSpPr/>
                  <p:nvPr/>
                </p:nvSpPr>
                <p:spPr>
                  <a:xfrm rot="157512">
                    <a:off x="6943294" y="1557320"/>
                    <a:ext cx="650167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8" h="28845" fill="none" extrusionOk="0">
                        <a:moveTo>
                          <a:pt x="26008" y="20743"/>
                        </a:moveTo>
                        <a:lnTo>
                          <a:pt x="24980" y="6320"/>
                        </a:lnTo>
                        <a:lnTo>
                          <a:pt x="11975" y="1"/>
                        </a:lnTo>
                        <a:lnTo>
                          <a:pt x="0" y="8102"/>
                        </a:lnTo>
                        <a:lnTo>
                          <a:pt x="1028" y="22524"/>
                        </a:lnTo>
                        <a:lnTo>
                          <a:pt x="14032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47" name="Google Shape;347;p8"/>
                  <p:cNvSpPr/>
                  <p:nvPr/>
                </p:nvSpPr>
                <p:spPr>
                  <a:xfrm rot="157512">
                    <a:off x="7569154" y="1541466"/>
                    <a:ext cx="650217" cy="721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4" fill="none" extrusionOk="0">
                        <a:moveTo>
                          <a:pt x="26009" y="20743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1" y="8101"/>
                        </a:lnTo>
                        <a:lnTo>
                          <a:pt x="1029" y="22524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48" name="Google Shape;348;p8"/>
                  <p:cNvSpPr/>
                  <p:nvPr/>
                </p:nvSpPr>
                <p:spPr>
                  <a:xfrm rot="157512">
                    <a:off x="8195039" y="1525586"/>
                    <a:ext cx="65021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6" fill="none" extrusionOk="0">
                        <a:moveTo>
                          <a:pt x="26009" y="20743"/>
                        </a:moveTo>
                        <a:lnTo>
                          <a:pt x="24980" y="6322"/>
                        </a:lnTo>
                        <a:lnTo>
                          <a:pt x="11976" y="1"/>
                        </a:lnTo>
                        <a:lnTo>
                          <a:pt x="0" y="8103"/>
                        </a:lnTo>
                        <a:lnTo>
                          <a:pt x="1029" y="22525"/>
                        </a:lnTo>
                        <a:lnTo>
                          <a:pt x="14033" y="28846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49" name="Google Shape;349;p8"/>
                  <p:cNvSpPr/>
                  <p:nvPr/>
                </p:nvSpPr>
                <p:spPr>
                  <a:xfrm rot="157512">
                    <a:off x="4140535" y="2170703"/>
                    <a:ext cx="650217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5" fill="none" extrusionOk="0">
                        <a:moveTo>
                          <a:pt x="26009" y="20743"/>
                        </a:moveTo>
                        <a:lnTo>
                          <a:pt x="24980" y="6321"/>
                        </a:lnTo>
                        <a:lnTo>
                          <a:pt x="11977" y="0"/>
                        </a:lnTo>
                        <a:lnTo>
                          <a:pt x="1" y="8102"/>
                        </a:lnTo>
                        <a:lnTo>
                          <a:pt x="1028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50" name="Google Shape;350;p8"/>
                  <p:cNvSpPr/>
                  <p:nvPr/>
                </p:nvSpPr>
                <p:spPr>
                  <a:xfrm rot="157512">
                    <a:off x="4766419" y="2154848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9" y="20743"/>
                        </a:moveTo>
                        <a:lnTo>
                          <a:pt x="24980" y="6321"/>
                        </a:lnTo>
                        <a:lnTo>
                          <a:pt x="11977" y="1"/>
                        </a:lnTo>
                        <a:lnTo>
                          <a:pt x="0" y="8102"/>
                        </a:lnTo>
                        <a:lnTo>
                          <a:pt x="1029" y="22524"/>
                        </a:lnTo>
                        <a:lnTo>
                          <a:pt x="14034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51" name="Google Shape;351;p8"/>
                  <p:cNvSpPr/>
                  <p:nvPr/>
                </p:nvSpPr>
                <p:spPr>
                  <a:xfrm rot="157512">
                    <a:off x="5392303" y="2138993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9" y="20743"/>
                        </a:moveTo>
                        <a:lnTo>
                          <a:pt x="24981" y="6321"/>
                        </a:lnTo>
                        <a:lnTo>
                          <a:pt x="11976" y="0"/>
                        </a:lnTo>
                        <a:lnTo>
                          <a:pt x="0" y="8102"/>
                        </a:lnTo>
                        <a:lnTo>
                          <a:pt x="1029" y="22524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52" name="Google Shape;352;p8"/>
                  <p:cNvSpPr/>
                  <p:nvPr/>
                </p:nvSpPr>
                <p:spPr>
                  <a:xfrm rot="157512">
                    <a:off x="6018188" y="2123139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8" y="20743"/>
                        </a:moveTo>
                        <a:lnTo>
                          <a:pt x="24981" y="6321"/>
                        </a:lnTo>
                        <a:lnTo>
                          <a:pt x="11976" y="0"/>
                        </a:lnTo>
                        <a:lnTo>
                          <a:pt x="1" y="8102"/>
                        </a:lnTo>
                        <a:lnTo>
                          <a:pt x="1029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53" name="Google Shape;353;p8"/>
                  <p:cNvSpPr/>
                  <p:nvPr/>
                </p:nvSpPr>
                <p:spPr>
                  <a:xfrm rot="157512">
                    <a:off x="6644073" y="2107259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1" y="8103"/>
                        </a:lnTo>
                        <a:lnTo>
                          <a:pt x="1028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54" name="Google Shape;354;p8"/>
                  <p:cNvSpPr/>
                  <p:nvPr/>
                </p:nvSpPr>
                <p:spPr>
                  <a:xfrm rot="157512">
                    <a:off x="7269957" y="2091430"/>
                    <a:ext cx="650192" cy="721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4" fill="none" extrusionOk="0">
                        <a:moveTo>
                          <a:pt x="26009" y="20743"/>
                        </a:moveTo>
                        <a:lnTo>
                          <a:pt x="24980" y="6320"/>
                        </a:lnTo>
                        <a:lnTo>
                          <a:pt x="11976" y="0"/>
                        </a:lnTo>
                        <a:lnTo>
                          <a:pt x="0" y="8101"/>
                        </a:lnTo>
                        <a:lnTo>
                          <a:pt x="1028" y="22523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55" name="Google Shape;355;p8"/>
                  <p:cNvSpPr/>
                  <p:nvPr/>
                </p:nvSpPr>
                <p:spPr>
                  <a:xfrm rot="157512">
                    <a:off x="7895842" y="2075550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9" y="20743"/>
                        </a:moveTo>
                        <a:lnTo>
                          <a:pt x="24980" y="6322"/>
                        </a:lnTo>
                        <a:lnTo>
                          <a:pt x="11976" y="1"/>
                        </a:lnTo>
                        <a:lnTo>
                          <a:pt x="0" y="8102"/>
                        </a:lnTo>
                        <a:lnTo>
                          <a:pt x="1029" y="22525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56" name="Google Shape;356;p8"/>
                  <p:cNvSpPr/>
                  <p:nvPr/>
                </p:nvSpPr>
                <p:spPr>
                  <a:xfrm rot="157512">
                    <a:off x="3841337" y="2720667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9" y="20743"/>
                        </a:moveTo>
                        <a:lnTo>
                          <a:pt x="24980" y="6321"/>
                        </a:lnTo>
                        <a:lnTo>
                          <a:pt x="11975" y="0"/>
                        </a:lnTo>
                        <a:lnTo>
                          <a:pt x="0" y="8102"/>
                        </a:lnTo>
                        <a:lnTo>
                          <a:pt x="1029" y="22524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57" name="Google Shape;357;p8"/>
                  <p:cNvSpPr/>
                  <p:nvPr/>
                </p:nvSpPr>
                <p:spPr>
                  <a:xfrm rot="157512">
                    <a:off x="4467198" y="2704787"/>
                    <a:ext cx="65021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6" fill="none" extrusionOk="0">
                        <a:moveTo>
                          <a:pt x="26010" y="20743"/>
                        </a:moveTo>
                        <a:lnTo>
                          <a:pt x="24982" y="6322"/>
                        </a:lnTo>
                        <a:lnTo>
                          <a:pt x="11977" y="1"/>
                        </a:lnTo>
                        <a:lnTo>
                          <a:pt x="1" y="8103"/>
                        </a:lnTo>
                        <a:lnTo>
                          <a:pt x="1030" y="22525"/>
                        </a:lnTo>
                        <a:lnTo>
                          <a:pt x="14033" y="28846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58" name="Google Shape;358;p8"/>
                  <p:cNvSpPr/>
                  <p:nvPr/>
                </p:nvSpPr>
                <p:spPr>
                  <a:xfrm rot="157512">
                    <a:off x="5093107" y="2688958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8" y="20743"/>
                        </a:moveTo>
                        <a:lnTo>
                          <a:pt x="24980" y="6320"/>
                        </a:lnTo>
                        <a:lnTo>
                          <a:pt x="11976" y="0"/>
                        </a:lnTo>
                        <a:lnTo>
                          <a:pt x="1" y="8102"/>
                        </a:lnTo>
                        <a:lnTo>
                          <a:pt x="1029" y="22523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59" name="Google Shape;359;p8"/>
                  <p:cNvSpPr/>
                  <p:nvPr/>
                </p:nvSpPr>
                <p:spPr>
                  <a:xfrm rot="157512">
                    <a:off x="5718992" y="2673103"/>
                    <a:ext cx="650192" cy="721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4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0" y="8101"/>
                        </a:lnTo>
                        <a:lnTo>
                          <a:pt x="1028" y="22524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60" name="Google Shape;360;p8"/>
                  <p:cNvSpPr/>
                  <p:nvPr/>
                </p:nvSpPr>
                <p:spPr>
                  <a:xfrm rot="157512">
                    <a:off x="6344876" y="2657223"/>
                    <a:ext cx="65016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8" h="28846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5" y="1"/>
                        </a:lnTo>
                        <a:lnTo>
                          <a:pt x="0" y="8103"/>
                        </a:lnTo>
                        <a:lnTo>
                          <a:pt x="1028" y="22525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61" name="Google Shape;361;p8"/>
                  <p:cNvSpPr/>
                  <p:nvPr/>
                </p:nvSpPr>
                <p:spPr>
                  <a:xfrm rot="157512">
                    <a:off x="6970736" y="2641369"/>
                    <a:ext cx="65021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6" fill="none" extrusionOk="0">
                        <a:moveTo>
                          <a:pt x="26010" y="20743"/>
                        </a:moveTo>
                        <a:lnTo>
                          <a:pt x="24981" y="6321"/>
                        </a:lnTo>
                        <a:lnTo>
                          <a:pt x="11976" y="0"/>
                        </a:lnTo>
                        <a:lnTo>
                          <a:pt x="1" y="8102"/>
                        </a:lnTo>
                        <a:lnTo>
                          <a:pt x="1029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62" name="Google Shape;362;p8"/>
                  <p:cNvSpPr/>
                  <p:nvPr/>
                </p:nvSpPr>
                <p:spPr>
                  <a:xfrm rot="157512">
                    <a:off x="4168001" y="3254751"/>
                    <a:ext cx="65021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6" fill="none" extrusionOk="0">
                        <a:moveTo>
                          <a:pt x="26009" y="20744"/>
                        </a:moveTo>
                        <a:lnTo>
                          <a:pt x="24980" y="6322"/>
                        </a:lnTo>
                        <a:lnTo>
                          <a:pt x="11977" y="1"/>
                        </a:lnTo>
                        <a:lnTo>
                          <a:pt x="0" y="8103"/>
                        </a:lnTo>
                        <a:lnTo>
                          <a:pt x="1029" y="22525"/>
                        </a:lnTo>
                        <a:lnTo>
                          <a:pt x="14034" y="28846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63" name="Google Shape;363;p8"/>
                  <p:cNvSpPr/>
                  <p:nvPr/>
                </p:nvSpPr>
                <p:spPr>
                  <a:xfrm rot="157512">
                    <a:off x="4793885" y="3238896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9" y="20743"/>
                        </a:moveTo>
                        <a:lnTo>
                          <a:pt x="24981" y="6321"/>
                        </a:lnTo>
                        <a:lnTo>
                          <a:pt x="11977" y="0"/>
                        </a:lnTo>
                        <a:lnTo>
                          <a:pt x="0" y="8103"/>
                        </a:lnTo>
                        <a:lnTo>
                          <a:pt x="1029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64" name="Google Shape;364;p8"/>
                  <p:cNvSpPr/>
                  <p:nvPr/>
                </p:nvSpPr>
                <p:spPr>
                  <a:xfrm rot="157512">
                    <a:off x="5419770" y="3223067"/>
                    <a:ext cx="650192" cy="721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4" fill="none" extrusionOk="0">
                        <a:moveTo>
                          <a:pt x="26009" y="20743"/>
                        </a:moveTo>
                        <a:lnTo>
                          <a:pt x="24981" y="6320"/>
                        </a:lnTo>
                        <a:lnTo>
                          <a:pt x="11976" y="0"/>
                        </a:lnTo>
                        <a:lnTo>
                          <a:pt x="1" y="8101"/>
                        </a:lnTo>
                        <a:lnTo>
                          <a:pt x="1029" y="22523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65" name="Google Shape;365;p8"/>
                  <p:cNvSpPr/>
                  <p:nvPr/>
                </p:nvSpPr>
                <p:spPr>
                  <a:xfrm rot="157512">
                    <a:off x="6045654" y="3207187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1" y="8102"/>
                        </a:lnTo>
                        <a:lnTo>
                          <a:pt x="1029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66" name="Google Shape;366;p8"/>
                  <p:cNvSpPr/>
                  <p:nvPr/>
                </p:nvSpPr>
                <p:spPr>
                  <a:xfrm rot="157512">
                    <a:off x="3868779" y="3804714"/>
                    <a:ext cx="65021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6" fill="none" extrusionOk="0">
                        <a:moveTo>
                          <a:pt x="26010" y="20744"/>
                        </a:moveTo>
                        <a:lnTo>
                          <a:pt x="24982" y="6322"/>
                        </a:lnTo>
                        <a:lnTo>
                          <a:pt x="11977" y="1"/>
                        </a:lnTo>
                        <a:lnTo>
                          <a:pt x="1" y="8102"/>
                        </a:lnTo>
                        <a:lnTo>
                          <a:pt x="1030" y="22525"/>
                        </a:lnTo>
                        <a:lnTo>
                          <a:pt x="14034" y="28846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67" name="Google Shape;367;p8"/>
                  <p:cNvSpPr/>
                  <p:nvPr/>
                </p:nvSpPr>
                <p:spPr>
                  <a:xfrm rot="157512">
                    <a:off x="4494689" y="3788860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1" y="8103"/>
                        </a:lnTo>
                        <a:lnTo>
                          <a:pt x="1029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68" name="Google Shape;368;p8"/>
                  <p:cNvSpPr/>
                  <p:nvPr/>
                </p:nvSpPr>
                <p:spPr>
                  <a:xfrm rot="157512">
                    <a:off x="5120574" y="3773006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8" y="20744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0" y="8102"/>
                        </a:lnTo>
                        <a:lnTo>
                          <a:pt x="1028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369" name="Google Shape;369;p8"/>
                <p:cNvSpPr/>
                <p:nvPr/>
              </p:nvSpPr>
              <p:spPr>
                <a:xfrm rot="157512">
                  <a:off x="6228998" y="4446717"/>
                  <a:ext cx="57072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3" h="2282" extrusionOk="0">
                      <a:moveTo>
                        <a:pt x="1142" y="0"/>
                      </a:moveTo>
                      <a:cubicBezTo>
                        <a:pt x="512" y="0"/>
                        <a:pt x="1" y="511"/>
                        <a:pt x="1" y="1141"/>
                      </a:cubicBezTo>
                      <a:cubicBezTo>
                        <a:pt x="1" y="1771"/>
                        <a:pt x="512" y="2281"/>
                        <a:pt x="1142" y="2281"/>
                      </a:cubicBezTo>
                      <a:cubicBezTo>
                        <a:pt x="1772" y="2281"/>
                        <a:pt x="2283" y="1772"/>
                        <a:pt x="2283" y="1141"/>
                      </a:cubicBezTo>
                      <a:cubicBezTo>
                        <a:pt x="2283" y="511"/>
                        <a:pt x="1772" y="0"/>
                        <a:pt x="114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0" name="Google Shape;370;p8"/>
                <p:cNvSpPr/>
                <p:nvPr/>
              </p:nvSpPr>
              <p:spPr>
                <a:xfrm rot="157512">
                  <a:off x="9351770" y="4005108"/>
                  <a:ext cx="57047" cy="570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2" h="2283" extrusionOk="0">
                      <a:moveTo>
                        <a:pt x="1141" y="0"/>
                      </a:moveTo>
                      <a:cubicBezTo>
                        <a:pt x="511" y="0"/>
                        <a:pt x="0" y="511"/>
                        <a:pt x="0" y="1141"/>
                      </a:cubicBezTo>
                      <a:cubicBezTo>
                        <a:pt x="0" y="1772"/>
                        <a:pt x="511" y="2282"/>
                        <a:pt x="1141" y="2282"/>
                      </a:cubicBezTo>
                      <a:cubicBezTo>
                        <a:pt x="1771" y="2282"/>
                        <a:pt x="2281" y="1772"/>
                        <a:pt x="2281" y="1141"/>
                      </a:cubicBezTo>
                      <a:cubicBezTo>
                        <a:pt x="2281" y="511"/>
                        <a:pt x="1771" y="0"/>
                        <a:pt x="114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1" name="Google Shape;371;p8"/>
                <p:cNvSpPr/>
                <p:nvPr/>
              </p:nvSpPr>
              <p:spPr>
                <a:xfrm rot="157512">
                  <a:off x="8403706" y="3847890"/>
                  <a:ext cx="57072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3" h="2282" extrusionOk="0">
                      <a:moveTo>
                        <a:pt x="1141" y="1"/>
                      </a:moveTo>
                      <a:cubicBezTo>
                        <a:pt x="511" y="1"/>
                        <a:pt x="0" y="511"/>
                        <a:pt x="0" y="1141"/>
                      </a:cubicBezTo>
                      <a:cubicBezTo>
                        <a:pt x="0" y="1771"/>
                        <a:pt x="511" y="2282"/>
                        <a:pt x="1141" y="2282"/>
                      </a:cubicBezTo>
                      <a:cubicBezTo>
                        <a:pt x="1771" y="2282"/>
                        <a:pt x="2282" y="1771"/>
                        <a:pt x="2282" y="1141"/>
                      </a:cubicBezTo>
                      <a:cubicBezTo>
                        <a:pt x="2282" y="511"/>
                        <a:pt x="1771" y="1"/>
                        <a:pt x="114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2" name="Google Shape;372;p8"/>
                <p:cNvSpPr/>
                <p:nvPr/>
              </p:nvSpPr>
              <p:spPr>
                <a:xfrm rot="157512">
                  <a:off x="8124633" y="5115580"/>
                  <a:ext cx="57047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2" h="2282" extrusionOk="0">
                      <a:moveTo>
                        <a:pt x="1140" y="0"/>
                      </a:moveTo>
                      <a:cubicBezTo>
                        <a:pt x="511" y="0"/>
                        <a:pt x="0" y="511"/>
                        <a:pt x="0" y="1141"/>
                      </a:cubicBezTo>
                      <a:cubicBezTo>
                        <a:pt x="0" y="1771"/>
                        <a:pt x="510" y="2281"/>
                        <a:pt x="1140" y="2281"/>
                      </a:cubicBezTo>
                      <a:cubicBezTo>
                        <a:pt x="1771" y="2281"/>
                        <a:pt x="2281" y="1771"/>
                        <a:pt x="2281" y="1141"/>
                      </a:cubicBezTo>
                      <a:cubicBezTo>
                        <a:pt x="2281" y="511"/>
                        <a:pt x="1771" y="0"/>
                        <a:pt x="114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3" name="Google Shape;373;p8"/>
                <p:cNvSpPr/>
                <p:nvPr/>
              </p:nvSpPr>
              <p:spPr>
                <a:xfrm rot="157512">
                  <a:off x="6574005" y="5703526"/>
                  <a:ext cx="57072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3" h="2282" extrusionOk="0">
                      <a:moveTo>
                        <a:pt x="1141" y="1"/>
                      </a:moveTo>
                      <a:cubicBezTo>
                        <a:pt x="511" y="1"/>
                        <a:pt x="0" y="511"/>
                        <a:pt x="0" y="1141"/>
                      </a:cubicBezTo>
                      <a:cubicBezTo>
                        <a:pt x="0" y="1771"/>
                        <a:pt x="511" y="2282"/>
                        <a:pt x="1141" y="2282"/>
                      </a:cubicBezTo>
                      <a:cubicBezTo>
                        <a:pt x="1771" y="2282"/>
                        <a:pt x="2282" y="1771"/>
                        <a:pt x="2282" y="1141"/>
                      </a:cubicBezTo>
                      <a:cubicBezTo>
                        <a:pt x="2282" y="511"/>
                        <a:pt x="1771" y="1"/>
                        <a:pt x="114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4" name="Google Shape;374;p8"/>
                <p:cNvSpPr/>
                <p:nvPr/>
              </p:nvSpPr>
              <p:spPr>
                <a:xfrm rot="157512">
                  <a:off x="5957267" y="6080755"/>
                  <a:ext cx="57072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3" h="2282" extrusionOk="0">
                      <a:moveTo>
                        <a:pt x="1141" y="0"/>
                      </a:moveTo>
                      <a:cubicBezTo>
                        <a:pt x="511" y="0"/>
                        <a:pt x="0" y="510"/>
                        <a:pt x="0" y="1140"/>
                      </a:cubicBezTo>
                      <a:cubicBezTo>
                        <a:pt x="0" y="1770"/>
                        <a:pt x="511" y="2281"/>
                        <a:pt x="1141" y="2281"/>
                      </a:cubicBezTo>
                      <a:cubicBezTo>
                        <a:pt x="1771" y="2281"/>
                        <a:pt x="2282" y="1770"/>
                        <a:pt x="2282" y="1140"/>
                      </a:cubicBezTo>
                      <a:cubicBezTo>
                        <a:pt x="2282" y="510"/>
                        <a:pt x="1771" y="0"/>
                        <a:pt x="114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5" name="Google Shape;375;p8"/>
                <p:cNvSpPr/>
                <p:nvPr/>
              </p:nvSpPr>
              <p:spPr>
                <a:xfrm rot="157512">
                  <a:off x="5929801" y="4996682"/>
                  <a:ext cx="57072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3" h="2282" extrusionOk="0">
                      <a:moveTo>
                        <a:pt x="1142" y="0"/>
                      </a:moveTo>
                      <a:cubicBezTo>
                        <a:pt x="511" y="0"/>
                        <a:pt x="1" y="510"/>
                        <a:pt x="1" y="1140"/>
                      </a:cubicBezTo>
                      <a:cubicBezTo>
                        <a:pt x="1" y="1771"/>
                        <a:pt x="511" y="2281"/>
                        <a:pt x="1142" y="2281"/>
                      </a:cubicBezTo>
                      <a:cubicBezTo>
                        <a:pt x="1772" y="2281"/>
                        <a:pt x="2283" y="1771"/>
                        <a:pt x="2283" y="1140"/>
                      </a:cubicBezTo>
                      <a:cubicBezTo>
                        <a:pt x="2283" y="510"/>
                        <a:pt x="1772" y="0"/>
                        <a:pt x="114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6" name="Google Shape;376;p8"/>
                <p:cNvSpPr/>
                <p:nvPr/>
              </p:nvSpPr>
              <p:spPr>
                <a:xfrm rot="157512">
                  <a:off x="9015730" y="3465389"/>
                  <a:ext cx="57047" cy="570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2" h="2283" extrusionOk="0">
                      <a:moveTo>
                        <a:pt x="1142" y="0"/>
                      </a:moveTo>
                      <a:cubicBezTo>
                        <a:pt x="512" y="0"/>
                        <a:pt x="1" y="511"/>
                        <a:pt x="1" y="1141"/>
                      </a:cubicBezTo>
                      <a:cubicBezTo>
                        <a:pt x="1" y="1771"/>
                        <a:pt x="512" y="2282"/>
                        <a:pt x="1142" y="2282"/>
                      </a:cubicBezTo>
                      <a:cubicBezTo>
                        <a:pt x="1771" y="2282"/>
                        <a:pt x="2282" y="1771"/>
                        <a:pt x="2282" y="1141"/>
                      </a:cubicBezTo>
                      <a:cubicBezTo>
                        <a:pt x="2282" y="511"/>
                        <a:pt x="1771" y="0"/>
                        <a:pt x="114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377" name="Google Shape;377;p8"/>
            <p:cNvSpPr/>
            <p:nvPr/>
          </p:nvSpPr>
          <p:spPr>
            <a:xfrm rot="157512">
              <a:off x="8799542" y="3225845"/>
              <a:ext cx="57022" cy="57072"/>
            </a:xfrm>
            <a:custGeom>
              <a:avLst/>
              <a:gdLst/>
              <a:ahLst/>
              <a:cxnLst/>
              <a:rect l="l" t="t" r="r" b="b"/>
              <a:pathLst>
                <a:path w="2281" h="2283" extrusionOk="0">
                  <a:moveTo>
                    <a:pt x="1141" y="1"/>
                  </a:moveTo>
                  <a:cubicBezTo>
                    <a:pt x="511" y="1"/>
                    <a:pt x="0" y="512"/>
                    <a:pt x="0" y="1142"/>
                  </a:cubicBezTo>
                  <a:cubicBezTo>
                    <a:pt x="0" y="1772"/>
                    <a:pt x="511" y="2283"/>
                    <a:pt x="1141" y="2283"/>
                  </a:cubicBezTo>
                  <a:cubicBezTo>
                    <a:pt x="1771" y="2283"/>
                    <a:pt x="2281" y="1772"/>
                    <a:pt x="2281" y="1142"/>
                  </a:cubicBezTo>
                  <a:cubicBezTo>
                    <a:pt x="2281" y="512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8"/>
            <p:cNvSpPr/>
            <p:nvPr/>
          </p:nvSpPr>
          <p:spPr>
            <a:xfrm rot="157512">
              <a:off x="5710335" y="4761896"/>
              <a:ext cx="57072" cy="57072"/>
            </a:xfrm>
            <a:custGeom>
              <a:avLst/>
              <a:gdLst/>
              <a:ahLst/>
              <a:cxnLst/>
              <a:rect l="l" t="t" r="r" b="b"/>
              <a:pathLst>
                <a:path w="2283" h="2283" extrusionOk="0">
                  <a:moveTo>
                    <a:pt x="1141" y="1"/>
                  </a:moveTo>
                  <a:cubicBezTo>
                    <a:pt x="511" y="1"/>
                    <a:pt x="0" y="511"/>
                    <a:pt x="0" y="1142"/>
                  </a:cubicBezTo>
                  <a:cubicBezTo>
                    <a:pt x="0" y="1772"/>
                    <a:pt x="511" y="2283"/>
                    <a:pt x="1141" y="2283"/>
                  </a:cubicBezTo>
                  <a:cubicBezTo>
                    <a:pt x="1771" y="2283"/>
                    <a:pt x="2282" y="1772"/>
                    <a:pt x="2282" y="1142"/>
                  </a:cubicBezTo>
                  <a:cubicBezTo>
                    <a:pt x="2282" y="511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8"/>
            <p:cNvSpPr/>
            <p:nvPr/>
          </p:nvSpPr>
          <p:spPr>
            <a:xfrm rot="157512">
              <a:off x="7885492" y="4168682"/>
              <a:ext cx="57047" cy="57047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1141" y="0"/>
                  </a:moveTo>
                  <a:cubicBezTo>
                    <a:pt x="511" y="0"/>
                    <a:pt x="0" y="511"/>
                    <a:pt x="0" y="1141"/>
                  </a:cubicBezTo>
                  <a:cubicBezTo>
                    <a:pt x="0" y="1770"/>
                    <a:pt x="511" y="2281"/>
                    <a:pt x="1141" y="2281"/>
                  </a:cubicBezTo>
                  <a:cubicBezTo>
                    <a:pt x="1772" y="2281"/>
                    <a:pt x="2281" y="1770"/>
                    <a:pt x="2281" y="1141"/>
                  </a:cubicBezTo>
                  <a:cubicBezTo>
                    <a:pt x="2281" y="511"/>
                    <a:pt x="1772" y="0"/>
                    <a:pt x="11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0" name="Google Shape;380;p8"/>
          <p:cNvGrpSpPr/>
          <p:nvPr/>
        </p:nvGrpSpPr>
        <p:grpSpPr>
          <a:xfrm>
            <a:off x="-128336" y="-2516262"/>
            <a:ext cx="5036265" cy="4113315"/>
            <a:chOff x="4780389" y="2513201"/>
            <a:chExt cx="5036265" cy="4113315"/>
          </a:xfrm>
        </p:grpSpPr>
        <p:grpSp>
          <p:nvGrpSpPr>
            <p:cNvPr id="381" name="Google Shape;381;p8"/>
            <p:cNvGrpSpPr/>
            <p:nvPr/>
          </p:nvGrpSpPr>
          <p:grpSpPr>
            <a:xfrm>
              <a:off x="4780389" y="2513201"/>
              <a:ext cx="5036265" cy="4113315"/>
              <a:chOff x="4673664" y="2214101"/>
              <a:chExt cx="5036265" cy="4113315"/>
            </a:xfrm>
          </p:grpSpPr>
          <p:sp>
            <p:nvSpPr>
              <p:cNvPr id="382" name="Google Shape;382;p8"/>
              <p:cNvSpPr/>
              <p:nvPr/>
            </p:nvSpPr>
            <p:spPr>
              <a:xfrm rot="157512">
                <a:off x="9047033" y="4559649"/>
                <a:ext cx="57072" cy="57047"/>
              </a:xfrm>
              <a:custGeom>
                <a:avLst/>
                <a:gdLst/>
                <a:ahLst/>
                <a:cxnLst/>
                <a:rect l="l" t="t" r="r" b="b"/>
                <a:pathLst>
                  <a:path w="2283" h="2282" extrusionOk="0">
                    <a:moveTo>
                      <a:pt x="1141" y="1"/>
                    </a:moveTo>
                    <a:cubicBezTo>
                      <a:pt x="511" y="1"/>
                      <a:pt x="0" y="512"/>
                      <a:pt x="0" y="1142"/>
                    </a:cubicBezTo>
                    <a:cubicBezTo>
                      <a:pt x="0" y="1771"/>
                      <a:pt x="511" y="2282"/>
                      <a:pt x="1141" y="2282"/>
                    </a:cubicBezTo>
                    <a:cubicBezTo>
                      <a:pt x="1771" y="2282"/>
                      <a:pt x="2282" y="1771"/>
                      <a:pt x="2282" y="1142"/>
                    </a:cubicBezTo>
                    <a:cubicBezTo>
                      <a:pt x="2282" y="512"/>
                      <a:pt x="1771" y="1"/>
                      <a:pt x="114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83" name="Google Shape;383;p8"/>
              <p:cNvGrpSpPr/>
              <p:nvPr/>
            </p:nvGrpSpPr>
            <p:grpSpPr>
              <a:xfrm>
                <a:off x="4673664" y="2214101"/>
                <a:ext cx="5036265" cy="4113315"/>
                <a:chOff x="4673664" y="2214101"/>
                <a:chExt cx="5036265" cy="4113315"/>
              </a:xfrm>
            </p:grpSpPr>
            <p:grpSp>
              <p:nvGrpSpPr>
                <p:cNvPr id="384" name="Google Shape;384;p8"/>
                <p:cNvGrpSpPr/>
                <p:nvPr/>
              </p:nvGrpSpPr>
              <p:grpSpPr>
                <a:xfrm>
                  <a:off x="4673664" y="2214101"/>
                  <a:ext cx="5036265" cy="4113315"/>
                  <a:chOff x="3825164" y="427026"/>
                  <a:chExt cx="5036265" cy="4113315"/>
                </a:xfrm>
              </p:grpSpPr>
              <p:sp>
                <p:nvSpPr>
                  <p:cNvPr id="385" name="Google Shape;385;p8"/>
                  <p:cNvSpPr/>
                  <p:nvPr/>
                </p:nvSpPr>
                <p:spPr>
                  <a:xfrm rot="157512">
                    <a:off x="6915828" y="473247"/>
                    <a:ext cx="650167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8" h="28845" fill="none" extrusionOk="0">
                        <a:moveTo>
                          <a:pt x="26008" y="20744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0" y="8102"/>
                        </a:lnTo>
                        <a:lnTo>
                          <a:pt x="1028" y="22524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86" name="Google Shape;386;p8"/>
                  <p:cNvSpPr/>
                  <p:nvPr/>
                </p:nvSpPr>
                <p:spPr>
                  <a:xfrm rot="157512">
                    <a:off x="7541687" y="457392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9" y="20743"/>
                        </a:moveTo>
                        <a:lnTo>
                          <a:pt x="24981" y="6321"/>
                        </a:lnTo>
                        <a:lnTo>
                          <a:pt x="11976" y="1"/>
                        </a:lnTo>
                        <a:lnTo>
                          <a:pt x="1" y="8102"/>
                        </a:lnTo>
                        <a:lnTo>
                          <a:pt x="1029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87" name="Google Shape;387;p8"/>
                  <p:cNvSpPr/>
                  <p:nvPr/>
                </p:nvSpPr>
                <p:spPr>
                  <a:xfrm rot="157512">
                    <a:off x="8167572" y="441537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1" y="8102"/>
                        </a:lnTo>
                        <a:lnTo>
                          <a:pt x="1029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88" name="Google Shape;388;p8"/>
                  <p:cNvSpPr/>
                  <p:nvPr/>
                </p:nvSpPr>
                <p:spPr>
                  <a:xfrm rot="157512">
                    <a:off x="7242491" y="1007356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0" y="8102"/>
                        </a:lnTo>
                        <a:lnTo>
                          <a:pt x="1028" y="22525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89" name="Google Shape;389;p8"/>
                  <p:cNvSpPr/>
                  <p:nvPr/>
                </p:nvSpPr>
                <p:spPr>
                  <a:xfrm rot="157512">
                    <a:off x="7868375" y="991501"/>
                    <a:ext cx="650167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8" h="28845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0" y="8102"/>
                        </a:lnTo>
                        <a:lnTo>
                          <a:pt x="1028" y="22524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90" name="Google Shape;390;p8"/>
                  <p:cNvSpPr/>
                  <p:nvPr/>
                </p:nvSpPr>
                <p:spPr>
                  <a:xfrm rot="157512">
                    <a:off x="6943294" y="1557320"/>
                    <a:ext cx="650167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8" h="28845" fill="none" extrusionOk="0">
                        <a:moveTo>
                          <a:pt x="26008" y="20743"/>
                        </a:moveTo>
                        <a:lnTo>
                          <a:pt x="24980" y="6320"/>
                        </a:lnTo>
                        <a:lnTo>
                          <a:pt x="11975" y="1"/>
                        </a:lnTo>
                        <a:lnTo>
                          <a:pt x="0" y="8102"/>
                        </a:lnTo>
                        <a:lnTo>
                          <a:pt x="1028" y="22524"/>
                        </a:lnTo>
                        <a:lnTo>
                          <a:pt x="14032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91" name="Google Shape;391;p8"/>
                  <p:cNvSpPr/>
                  <p:nvPr/>
                </p:nvSpPr>
                <p:spPr>
                  <a:xfrm rot="157512">
                    <a:off x="7569154" y="1541466"/>
                    <a:ext cx="650217" cy="721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4" fill="none" extrusionOk="0">
                        <a:moveTo>
                          <a:pt x="26009" y="20743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1" y="8101"/>
                        </a:lnTo>
                        <a:lnTo>
                          <a:pt x="1029" y="22524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92" name="Google Shape;392;p8"/>
                  <p:cNvSpPr/>
                  <p:nvPr/>
                </p:nvSpPr>
                <p:spPr>
                  <a:xfrm rot="157512">
                    <a:off x="8195039" y="1525586"/>
                    <a:ext cx="65021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6" fill="none" extrusionOk="0">
                        <a:moveTo>
                          <a:pt x="26009" y="20743"/>
                        </a:moveTo>
                        <a:lnTo>
                          <a:pt x="24980" y="6322"/>
                        </a:lnTo>
                        <a:lnTo>
                          <a:pt x="11976" y="1"/>
                        </a:lnTo>
                        <a:lnTo>
                          <a:pt x="0" y="8103"/>
                        </a:lnTo>
                        <a:lnTo>
                          <a:pt x="1029" y="22525"/>
                        </a:lnTo>
                        <a:lnTo>
                          <a:pt x="14033" y="28846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93" name="Google Shape;393;p8"/>
                  <p:cNvSpPr/>
                  <p:nvPr/>
                </p:nvSpPr>
                <p:spPr>
                  <a:xfrm rot="157512">
                    <a:off x="4140535" y="2170703"/>
                    <a:ext cx="650217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5" fill="none" extrusionOk="0">
                        <a:moveTo>
                          <a:pt x="26009" y="20743"/>
                        </a:moveTo>
                        <a:lnTo>
                          <a:pt x="24980" y="6321"/>
                        </a:lnTo>
                        <a:lnTo>
                          <a:pt x="11977" y="0"/>
                        </a:lnTo>
                        <a:lnTo>
                          <a:pt x="1" y="8102"/>
                        </a:lnTo>
                        <a:lnTo>
                          <a:pt x="1028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94" name="Google Shape;394;p8"/>
                  <p:cNvSpPr/>
                  <p:nvPr/>
                </p:nvSpPr>
                <p:spPr>
                  <a:xfrm rot="157512">
                    <a:off x="4766419" y="2154848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9" y="20743"/>
                        </a:moveTo>
                        <a:lnTo>
                          <a:pt x="24980" y="6321"/>
                        </a:lnTo>
                        <a:lnTo>
                          <a:pt x="11977" y="1"/>
                        </a:lnTo>
                        <a:lnTo>
                          <a:pt x="0" y="8102"/>
                        </a:lnTo>
                        <a:lnTo>
                          <a:pt x="1029" y="22524"/>
                        </a:lnTo>
                        <a:lnTo>
                          <a:pt x="14034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95" name="Google Shape;395;p8"/>
                  <p:cNvSpPr/>
                  <p:nvPr/>
                </p:nvSpPr>
                <p:spPr>
                  <a:xfrm rot="157512">
                    <a:off x="5392303" y="2138993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9" y="20743"/>
                        </a:moveTo>
                        <a:lnTo>
                          <a:pt x="24981" y="6321"/>
                        </a:lnTo>
                        <a:lnTo>
                          <a:pt x="11976" y="0"/>
                        </a:lnTo>
                        <a:lnTo>
                          <a:pt x="0" y="8102"/>
                        </a:lnTo>
                        <a:lnTo>
                          <a:pt x="1029" y="22524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96" name="Google Shape;396;p8"/>
                  <p:cNvSpPr/>
                  <p:nvPr/>
                </p:nvSpPr>
                <p:spPr>
                  <a:xfrm rot="157512">
                    <a:off x="6018188" y="2123139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8" y="20743"/>
                        </a:moveTo>
                        <a:lnTo>
                          <a:pt x="24981" y="6321"/>
                        </a:lnTo>
                        <a:lnTo>
                          <a:pt x="11976" y="0"/>
                        </a:lnTo>
                        <a:lnTo>
                          <a:pt x="1" y="8102"/>
                        </a:lnTo>
                        <a:lnTo>
                          <a:pt x="1029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97" name="Google Shape;397;p8"/>
                  <p:cNvSpPr/>
                  <p:nvPr/>
                </p:nvSpPr>
                <p:spPr>
                  <a:xfrm rot="157512">
                    <a:off x="6644073" y="2107259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1" y="8103"/>
                        </a:lnTo>
                        <a:lnTo>
                          <a:pt x="1028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98" name="Google Shape;398;p8"/>
                  <p:cNvSpPr/>
                  <p:nvPr/>
                </p:nvSpPr>
                <p:spPr>
                  <a:xfrm rot="157512">
                    <a:off x="7269957" y="2091430"/>
                    <a:ext cx="650192" cy="721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4" fill="none" extrusionOk="0">
                        <a:moveTo>
                          <a:pt x="26009" y="20743"/>
                        </a:moveTo>
                        <a:lnTo>
                          <a:pt x="24980" y="6320"/>
                        </a:lnTo>
                        <a:lnTo>
                          <a:pt x="11976" y="0"/>
                        </a:lnTo>
                        <a:lnTo>
                          <a:pt x="0" y="8101"/>
                        </a:lnTo>
                        <a:lnTo>
                          <a:pt x="1028" y="22523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99" name="Google Shape;399;p8"/>
                  <p:cNvSpPr/>
                  <p:nvPr/>
                </p:nvSpPr>
                <p:spPr>
                  <a:xfrm rot="157512">
                    <a:off x="7895842" y="2075550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9" y="20743"/>
                        </a:moveTo>
                        <a:lnTo>
                          <a:pt x="24980" y="6322"/>
                        </a:lnTo>
                        <a:lnTo>
                          <a:pt x="11976" y="1"/>
                        </a:lnTo>
                        <a:lnTo>
                          <a:pt x="0" y="8102"/>
                        </a:lnTo>
                        <a:lnTo>
                          <a:pt x="1029" y="22525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00" name="Google Shape;400;p8"/>
                  <p:cNvSpPr/>
                  <p:nvPr/>
                </p:nvSpPr>
                <p:spPr>
                  <a:xfrm rot="157512">
                    <a:off x="3841337" y="2720667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9" y="20743"/>
                        </a:moveTo>
                        <a:lnTo>
                          <a:pt x="24980" y="6321"/>
                        </a:lnTo>
                        <a:lnTo>
                          <a:pt x="11975" y="0"/>
                        </a:lnTo>
                        <a:lnTo>
                          <a:pt x="0" y="8102"/>
                        </a:lnTo>
                        <a:lnTo>
                          <a:pt x="1029" y="22524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01" name="Google Shape;401;p8"/>
                  <p:cNvSpPr/>
                  <p:nvPr/>
                </p:nvSpPr>
                <p:spPr>
                  <a:xfrm rot="157512">
                    <a:off x="4467198" y="2704787"/>
                    <a:ext cx="65021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6" fill="none" extrusionOk="0">
                        <a:moveTo>
                          <a:pt x="26010" y="20743"/>
                        </a:moveTo>
                        <a:lnTo>
                          <a:pt x="24982" y="6322"/>
                        </a:lnTo>
                        <a:lnTo>
                          <a:pt x="11977" y="1"/>
                        </a:lnTo>
                        <a:lnTo>
                          <a:pt x="1" y="8103"/>
                        </a:lnTo>
                        <a:lnTo>
                          <a:pt x="1030" y="22525"/>
                        </a:lnTo>
                        <a:lnTo>
                          <a:pt x="14033" y="28846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02" name="Google Shape;402;p8"/>
                  <p:cNvSpPr/>
                  <p:nvPr/>
                </p:nvSpPr>
                <p:spPr>
                  <a:xfrm rot="157512">
                    <a:off x="5093107" y="2688958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8" y="20743"/>
                        </a:moveTo>
                        <a:lnTo>
                          <a:pt x="24980" y="6320"/>
                        </a:lnTo>
                        <a:lnTo>
                          <a:pt x="11976" y="0"/>
                        </a:lnTo>
                        <a:lnTo>
                          <a:pt x="1" y="8102"/>
                        </a:lnTo>
                        <a:lnTo>
                          <a:pt x="1029" y="22523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03" name="Google Shape;403;p8"/>
                  <p:cNvSpPr/>
                  <p:nvPr/>
                </p:nvSpPr>
                <p:spPr>
                  <a:xfrm rot="157512">
                    <a:off x="5718992" y="2673103"/>
                    <a:ext cx="650192" cy="721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4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0" y="8101"/>
                        </a:lnTo>
                        <a:lnTo>
                          <a:pt x="1028" y="22524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04" name="Google Shape;404;p8"/>
                  <p:cNvSpPr/>
                  <p:nvPr/>
                </p:nvSpPr>
                <p:spPr>
                  <a:xfrm rot="157512">
                    <a:off x="6344876" y="2657223"/>
                    <a:ext cx="65016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8" h="28846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5" y="1"/>
                        </a:lnTo>
                        <a:lnTo>
                          <a:pt x="0" y="8103"/>
                        </a:lnTo>
                        <a:lnTo>
                          <a:pt x="1028" y="22525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05" name="Google Shape;405;p8"/>
                  <p:cNvSpPr/>
                  <p:nvPr/>
                </p:nvSpPr>
                <p:spPr>
                  <a:xfrm rot="157512">
                    <a:off x="6970736" y="2641369"/>
                    <a:ext cx="65021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6" fill="none" extrusionOk="0">
                        <a:moveTo>
                          <a:pt x="26010" y="20743"/>
                        </a:moveTo>
                        <a:lnTo>
                          <a:pt x="24981" y="6321"/>
                        </a:lnTo>
                        <a:lnTo>
                          <a:pt x="11976" y="0"/>
                        </a:lnTo>
                        <a:lnTo>
                          <a:pt x="1" y="8102"/>
                        </a:lnTo>
                        <a:lnTo>
                          <a:pt x="1029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06" name="Google Shape;406;p8"/>
                  <p:cNvSpPr/>
                  <p:nvPr/>
                </p:nvSpPr>
                <p:spPr>
                  <a:xfrm rot="157512">
                    <a:off x="4168001" y="3254751"/>
                    <a:ext cx="65021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6" fill="none" extrusionOk="0">
                        <a:moveTo>
                          <a:pt x="26009" y="20744"/>
                        </a:moveTo>
                        <a:lnTo>
                          <a:pt x="24980" y="6322"/>
                        </a:lnTo>
                        <a:lnTo>
                          <a:pt x="11977" y="1"/>
                        </a:lnTo>
                        <a:lnTo>
                          <a:pt x="0" y="8103"/>
                        </a:lnTo>
                        <a:lnTo>
                          <a:pt x="1029" y="22525"/>
                        </a:lnTo>
                        <a:lnTo>
                          <a:pt x="14034" y="28846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07" name="Google Shape;407;p8"/>
                  <p:cNvSpPr/>
                  <p:nvPr/>
                </p:nvSpPr>
                <p:spPr>
                  <a:xfrm rot="157512">
                    <a:off x="4793885" y="3238896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9" y="20743"/>
                        </a:moveTo>
                        <a:lnTo>
                          <a:pt x="24981" y="6321"/>
                        </a:lnTo>
                        <a:lnTo>
                          <a:pt x="11977" y="0"/>
                        </a:lnTo>
                        <a:lnTo>
                          <a:pt x="0" y="8103"/>
                        </a:lnTo>
                        <a:lnTo>
                          <a:pt x="1029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08" name="Google Shape;408;p8"/>
                  <p:cNvSpPr/>
                  <p:nvPr/>
                </p:nvSpPr>
                <p:spPr>
                  <a:xfrm rot="157512">
                    <a:off x="5419770" y="3223067"/>
                    <a:ext cx="650192" cy="721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4" fill="none" extrusionOk="0">
                        <a:moveTo>
                          <a:pt x="26009" y="20743"/>
                        </a:moveTo>
                        <a:lnTo>
                          <a:pt x="24981" y="6320"/>
                        </a:lnTo>
                        <a:lnTo>
                          <a:pt x="11976" y="0"/>
                        </a:lnTo>
                        <a:lnTo>
                          <a:pt x="1" y="8101"/>
                        </a:lnTo>
                        <a:lnTo>
                          <a:pt x="1029" y="22523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09" name="Google Shape;409;p8"/>
                  <p:cNvSpPr/>
                  <p:nvPr/>
                </p:nvSpPr>
                <p:spPr>
                  <a:xfrm rot="157512">
                    <a:off x="6045654" y="3207187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1" y="8102"/>
                        </a:lnTo>
                        <a:lnTo>
                          <a:pt x="1029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10" name="Google Shape;410;p8"/>
                  <p:cNvSpPr/>
                  <p:nvPr/>
                </p:nvSpPr>
                <p:spPr>
                  <a:xfrm rot="157512">
                    <a:off x="3868779" y="3804714"/>
                    <a:ext cx="65021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6" fill="none" extrusionOk="0">
                        <a:moveTo>
                          <a:pt x="26010" y="20744"/>
                        </a:moveTo>
                        <a:lnTo>
                          <a:pt x="24982" y="6322"/>
                        </a:lnTo>
                        <a:lnTo>
                          <a:pt x="11977" y="1"/>
                        </a:lnTo>
                        <a:lnTo>
                          <a:pt x="1" y="8102"/>
                        </a:lnTo>
                        <a:lnTo>
                          <a:pt x="1030" y="22525"/>
                        </a:lnTo>
                        <a:lnTo>
                          <a:pt x="14034" y="28846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11" name="Google Shape;411;p8"/>
                  <p:cNvSpPr/>
                  <p:nvPr/>
                </p:nvSpPr>
                <p:spPr>
                  <a:xfrm rot="157512">
                    <a:off x="4494689" y="3788860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1" y="8103"/>
                        </a:lnTo>
                        <a:lnTo>
                          <a:pt x="1029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12" name="Google Shape;412;p8"/>
                  <p:cNvSpPr/>
                  <p:nvPr/>
                </p:nvSpPr>
                <p:spPr>
                  <a:xfrm rot="157512">
                    <a:off x="5120574" y="3773006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8" y="20744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0" y="8102"/>
                        </a:lnTo>
                        <a:lnTo>
                          <a:pt x="1028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413" name="Google Shape;413;p8"/>
                <p:cNvSpPr/>
                <p:nvPr/>
              </p:nvSpPr>
              <p:spPr>
                <a:xfrm rot="157512">
                  <a:off x="6228998" y="4446717"/>
                  <a:ext cx="57072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3" h="2282" extrusionOk="0">
                      <a:moveTo>
                        <a:pt x="1142" y="0"/>
                      </a:moveTo>
                      <a:cubicBezTo>
                        <a:pt x="512" y="0"/>
                        <a:pt x="1" y="511"/>
                        <a:pt x="1" y="1141"/>
                      </a:cubicBezTo>
                      <a:cubicBezTo>
                        <a:pt x="1" y="1771"/>
                        <a:pt x="512" y="2281"/>
                        <a:pt x="1142" y="2281"/>
                      </a:cubicBezTo>
                      <a:cubicBezTo>
                        <a:pt x="1772" y="2281"/>
                        <a:pt x="2283" y="1772"/>
                        <a:pt x="2283" y="1141"/>
                      </a:cubicBezTo>
                      <a:cubicBezTo>
                        <a:pt x="2283" y="511"/>
                        <a:pt x="1772" y="0"/>
                        <a:pt x="114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4" name="Google Shape;414;p8"/>
                <p:cNvSpPr/>
                <p:nvPr/>
              </p:nvSpPr>
              <p:spPr>
                <a:xfrm rot="157512">
                  <a:off x="9351770" y="4005108"/>
                  <a:ext cx="57047" cy="570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2" h="2283" extrusionOk="0">
                      <a:moveTo>
                        <a:pt x="1141" y="0"/>
                      </a:moveTo>
                      <a:cubicBezTo>
                        <a:pt x="511" y="0"/>
                        <a:pt x="0" y="511"/>
                        <a:pt x="0" y="1141"/>
                      </a:cubicBezTo>
                      <a:cubicBezTo>
                        <a:pt x="0" y="1772"/>
                        <a:pt x="511" y="2282"/>
                        <a:pt x="1141" y="2282"/>
                      </a:cubicBezTo>
                      <a:cubicBezTo>
                        <a:pt x="1771" y="2282"/>
                        <a:pt x="2281" y="1772"/>
                        <a:pt x="2281" y="1141"/>
                      </a:cubicBezTo>
                      <a:cubicBezTo>
                        <a:pt x="2281" y="511"/>
                        <a:pt x="1771" y="0"/>
                        <a:pt x="114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5" name="Google Shape;415;p8"/>
                <p:cNvSpPr/>
                <p:nvPr/>
              </p:nvSpPr>
              <p:spPr>
                <a:xfrm rot="157512">
                  <a:off x="8403706" y="3847890"/>
                  <a:ext cx="57072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3" h="2282" extrusionOk="0">
                      <a:moveTo>
                        <a:pt x="1141" y="1"/>
                      </a:moveTo>
                      <a:cubicBezTo>
                        <a:pt x="511" y="1"/>
                        <a:pt x="0" y="511"/>
                        <a:pt x="0" y="1141"/>
                      </a:cubicBezTo>
                      <a:cubicBezTo>
                        <a:pt x="0" y="1771"/>
                        <a:pt x="511" y="2282"/>
                        <a:pt x="1141" y="2282"/>
                      </a:cubicBezTo>
                      <a:cubicBezTo>
                        <a:pt x="1771" y="2282"/>
                        <a:pt x="2282" y="1771"/>
                        <a:pt x="2282" y="1141"/>
                      </a:cubicBezTo>
                      <a:cubicBezTo>
                        <a:pt x="2282" y="511"/>
                        <a:pt x="1771" y="1"/>
                        <a:pt x="114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6" name="Google Shape;416;p8"/>
                <p:cNvSpPr/>
                <p:nvPr/>
              </p:nvSpPr>
              <p:spPr>
                <a:xfrm rot="157512">
                  <a:off x="8124633" y="5115580"/>
                  <a:ext cx="57047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2" h="2282" extrusionOk="0">
                      <a:moveTo>
                        <a:pt x="1140" y="0"/>
                      </a:moveTo>
                      <a:cubicBezTo>
                        <a:pt x="511" y="0"/>
                        <a:pt x="0" y="511"/>
                        <a:pt x="0" y="1141"/>
                      </a:cubicBezTo>
                      <a:cubicBezTo>
                        <a:pt x="0" y="1771"/>
                        <a:pt x="510" y="2281"/>
                        <a:pt x="1140" y="2281"/>
                      </a:cubicBezTo>
                      <a:cubicBezTo>
                        <a:pt x="1771" y="2281"/>
                        <a:pt x="2281" y="1771"/>
                        <a:pt x="2281" y="1141"/>
                      </a:cubicBezTo>
                      <a:cubicBezTo>
                        <a:pt x="2281" y="511"/>
                        <a:pt x="1771" y="0"/>
                        <a:pt x="114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7" name="Google Shape;417;p8"/>
                <p:cNvSpPr/>
                <p:nvPr/>
              </p:nvSpPr>
              <p:spPr>
                <a:xfrm rot="157512">
                  <a:off x="6574005" y="5703526"/>
                  <a:ext cx="57072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3" h="2282" extrusionOk="0">
                      <a:moveTo>
                        <a:pt x="1141" y="1"/>
                      </a:moveTo>
                      <a:cubicBezTo>
                        <a:pt x="511" y="1"/>
                        <a:pt x="0" y="511"/>
                        <a:pt x="0" y="1141"/>
                      </a:cubicBezTo>
                      <a:cubicBezTo>
                        <a:pt x="0" y="1771"/>
                        <a:pt x="511" y="2282"/>
                        <a:pt x="1141" y="2282"/>
                      </a:cubicBezTo>
                      <a:cubicBezTo>
                        <a:pt x="1771" y="2282"/>
                        <a:pt x="2282" y="1771"/>
                        <a:pt x="2282" y="1141"/>
                      </a:cubicBezTo>
                      <a:cubicBezTo>
                        <a:pt x="2282" y="511"/>
                        <a:pt x="1771" y="1"/>
                        <a:pt x="114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8" name="Google Shape;418;p8"/>
                <p:cNvSpPr/>
                <p:nvPr/>
              </p:nvSpPr>
              <p:spPr>
                <a:xfrm rot="157512">
                  <a:off x="5957267" y="6080755"/>
                  <a:ext cx="57072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3" h="2282" extrusionOk="0">
                      <a:moveTo>
                        <a:pt x="1141" y="0"/>
                      </a:moveTo>
                      <a:cubicBezTo>
                        <a:pt x="511" y="0"/>
                        <a:pt x="0" y="510"/>
                        <a:pt x="0" y="1140"/>
                      </a:cubicBezTo>
                      <a:cubicBezTo>
                        <a:pt x="0" y="1770"/>
                        <a:pt x="511" y="2281"/>
                        <a:pt x="1141" y="2281"/>
                      </a:cubicBezTo>
                      <a:cubicBezTo>
                        <a:pt x="1771" y="2281"/>
                        <a:pt x="2282" y="1770"/>
                        <a:pt x="2282" y="1140"/>
                      </a:cubicBezTo>
                      <a:cubicBezTo>
                        <a:pt x="2282" y="510"/>
                        <a:pt x="1771" y="0"/>
                        <a:pt x="114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9" name="Google Shape;419;p8"/>
                <p:cNvSpPr/>
                <p:nvPr/>
              </p:nvSpPr>
              <p:spPr>
                <a:xfrm rot="157512">
                  <a:off x="5929801" y="4996682"/>
                  <a:ext cx="57072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3" h="2282" extrusionOk="0">
                      <a:moveTo>
                        <a:pt x="1142" y="0"/>
                      </a:moveTo>
                      <a:cubicBezTo>
                        <a:pt x="511" y="0"/>
                        <a:pt x="1" y="510"/>
                        <a:pt x="1" y="1140"/>
                      </a:cubicBezTo>
                      <a:cubicBezTo>
                        <a:pt x="1" y="1771"/>
                        <a:pt x="511" y="2281"/>
                        <a:pt x="1142" y="2281"/>
                      </a:cubicBezTo>
                      <a:cubicBezTo>
                        <a:pt x="1772" y="2281"/>
                        <a:pt x="2283" y="1771"/>
                        <a:pt x="2283" y="1140"/>
                      </a:cubicBezTo>
                      <a:cubicBezTo>
                        <a:pt x="2283" y="510"/>
                        <a:pt x="1772" y="0"/>
                        <a:pt x="114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0" name="Google Shape;420;p8"/>
                <p:cNvSpPr/>
                <p:nvPr/>
              </p:nvSpPr>
              <p:spPr>
                <a:xfrm rot="157512">
                  <a:off x="9015730" y="3465389"/>
                  <a:ext cx="57047" cy="570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2" h="2283" extrusionOk="0">
                      <a:moveTo>
                        <a:pt x="1142" y="0"/>
                      </a:moveTo>
                      <a:cubicBezTo>
                        <a:pt x="512" y="0"/>
                        <a:pt x="1" y="511"/>
                        <a:pt x="1" y="1141"/>
                      </a:cubicBezTo>
                      <a:cubicBezTo>
                        <a:pt x="1" y="1771"/>
                        <a:pt x="512" y="2282"/>
                        <a:pt x="1142" y="2282"/>
                      </a:cubicBezTo>
                      <a:cubicBezTo>
                        <a:pt x="1771" y="2282"/>
                        <a:pt x="2282" y="1771"/>
                        <a:pt x="2282" y="1141"/>
                      </a:cubicBezTo>
                      <a:cubicBezTo>
                        <a:pt x="2282" y="511"/>
                        <a:pt x="1771" y="0"/>
                        <a:pt x="114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421" name="Google Shape;421;p8"/>
            <p:cNvSpPr/>
            <p:nvPr/>
          </p:nvSpPr>
          <p:spPr>
            <a:xfrm rot="157512">
              <a:off x="8799542" y="3225845"/>
              <a:ext cx="57022" cy="57072"/>
            </a:xfrm>
            <a:custGeom>
              <a:avLst/>
              <a:gdLst/>
              <a:ahLst/>
              <a:cxnLst/>
              <a:rect l="l" t="t" r="r" b="b"/>
              <a:pathLst>
                <a:path w="2281" h="2283" extrusionOk="0">
                  <a:moveTo>
                    <a:pt x="1141" y="1"/>
                  </a:moveTo>
                  <a:cubicBezTo>
                    <a:pt x="511" y="1"/>
                    <a:pt x="0" y="512"/>
                    <a:pt x="0" y="1142"/>
                  </a:cubicBezTo>
                  <a:cubicBezTo>
                    <a:pt x="0" y="1772"/>
                    <a:pt x="511" y="2283"/>
                    <a:pt x="1141" y="2283"/>
                  </a:cubicBezTo>
                  <a:cubicBezTo>
                    <a:pt x="1771" y="2283"/>
                    <a:pt x="2281" y="1772"/>
                    <a:pt x="2281" y="1142"/>
                  </a:cubicBezTo>
                  <a:cubicBezTo>
                    <a:pt x="2281" y="512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8"/>
            <p:cNvSpPr/>
            <p:nvPr/>
          </p:nvSpPr>
          <p:spPr>
            <a:xfrm rot="157512">
              <a:off x="5710335" y="4761896"/>
              <a:ext cx="57072" cy="57072"/>
            </a:xfrm>
            <a:custGeom>
              <a:avLst/>
              <a:gdLst/>
              <a:ahLst/>
              <a:cxnLst/>
              <a:rect l="l" t="t" r="r" b="b"/>
              <a:pathLst>
                <a:path w="2283" h="2283" extrusionOk="0">
                  <a:moveTo>
                    <a:pt x="1141" y="1"/>
                  </a:moveTo>
                  <a:cubicBezTo>
                    <a:pt x="511" y="1"/>
                    <a:pt x="0" y="511"/>
                    <a:pt x="0" y="1142"/>
                  </a:cubicBezTo>
                  <a:cubicBezTo>
                    <a:pt x="0" y="1772"/>
                    <a:pt x="511" y="2283"/>
                    <a:pt x="1141" y="2283"/>
                  </a:cubicBezTo>
                  <a:cubicBezTo>
                    <a:pt x="1771" y="2283"/>
                    <a:pt x="2282" y="1772"/>
                    <a:pt x="2282" y="1142"/>
                  </a:cubicBezTo>
                  <a:cubicBezTo>
                    <a:pt x="2282" y="511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8"/>
            <p:cNvSpPr/>
            <p:nvPr/>
          </p:nvSpPr>
          <p:spPr>
            <a:xfrm rot="157512">
              <a:off x="7885492" y="4168682"/>
              <a:ext cx="57047" cy="57047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1141" y="0"/>
                  </a:moveTo>
                  <a:cubicBezTo>
                    <a:pt x="511" y="0"/>
                    <a:pt x="0" y="511"/>
                    <a:pt x="0" y="1141"/>
                  </a:cubicBezTo>
                  <a:cubicBezTo>
                    <a:pt x="0" y="1770"/>
                    <a:pt x="511" y="2281"/>
                    <a:pt x="1141" y="2281"/>
                  </a:cubicBezTo>
                  <a:cubicBezTo>
                    <a:pt x="1772" y="2281"/>
                    <a:pt x="2281" y="1770"/>
                    <a:pt x="2281" y="1141"/>
                  </a:cubicBezTo>
                  <a:cubicBezTo>
                    <a:pt x="2281" y="511"/>
                    <a:pt x="1772" y="0"/>
                    <a:pt x="11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9"/>
          <p:cNvSpPr txBox="1">
            <a:spLocks noGrp="1"/>
          </p:cNvSpPr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1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426" name="Google Shape;426;p9"/>
          <p:cNvSpPr txBox="1">
            <a:spLocks noGrp="1"/>
          </p:cNvSpPr>
          <p:nvPr>
            <p:ph type="subTitle" idx="1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spTree>
      <p:nvGrpSpPr>
        <p:cNvPr id="1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5" name="Google Shape;625;p15"/>
          <p:cNvGrpSpPr/>
          <p:nvPr/>
        </p:nvGrpSpPr>
        <p:grpSpPr>
          <a:xfrm rot="10800000">
            <a:off x="5530217" y="3662226"/>
            <a:ext cx="3811962" cy="1913484"/>
            <a:chOff x="4673664" y="4413931"/>
            <a:chExt cx="3811962" cy="1913484"/>
          </a:xfrm>
        </p:grpSpPr>
        <p:grpSp>
          <p:nvGrpSpPr>
            <p:cNvPr id="626" name="Google Shape;626;p15"/>
            <p:cNvGrpSpPr/>
            <p:nvPr/>
          </p:nvGrpSpPr>
          <p:grpSpPr>
            <a:xfrm>
              <a:off x="4673664" y="4413931"/>
              <a:ext cx="3811962" cy="1913484"/>
              <a:chOff x="3825164" y="2626856"/>
              <a:chExt cx="3811962" cy="1913484"/>
            </a:xfrm>
          </p:grpSpPr>
          <p:sp>
            <p:nvSpPr>
              <p:cNvPr id="627" name="Google Shape;627;p15"/>
              <p:cNvSpPr/>
              <p:nvPr/>
            </p:nvSpPr>
            <p:spPr>
              <a:xfrm rot="157512">
                <a:off x="3841337" y="2720667"/>
                <a:ext cx="650192" cy="721114"/>
              </a:xfrm>
              <a:custGeom>
                <a:avLst/>
                <a:gdLst/>
                <a:ahLst/>
                <a:cxnLst/>
                <a:rect l="l" t="t" r="r" b="b"/>
                <a:pathLst>
                  <a:path w="26009" h="28846" fill="none" extrusionOk="0">
                    <a:moveTo>
                      <a:pt x="26009" y="20743"/>
                    </a:moveTo>
                    <a:lnTo>
                      <a:pt x="24980" y="6321"/>
                    </a:lnTo>
                    <a:lnTo>
                      <a:pt x="11975" y="0"/>
                    </a:lnTo>
                    <a:lnTo>
                      <a:pt x="0" y="8102"/>
                    </a:lnTo>
                    <a:lnTo>
                      <a:pt x="1029" y="22524"/>
                    </a:lnTo>
                    <a:lnTo>
                      <a:pt x="14032" y="28845"/>
                    </a:lnTo>
                    <a:close/>
                  </a:path>
                </a:pathLst>
              </a:custGeom>
              <a:noFill/>
              <a:ln w="7725" cap="flat" cmpd="sng">
                <a:solidFill>
                  <a:schemeClr val="dk2"/>
                </a:solidFill>
                <a:prstDash val="solid"/>
                <a:miter lim="102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8" name="Google Shape;628;p15"/>
              <p:cNvSpPr/>
              <p:nvPr/>
            </p:nvSpPr>
            <p:spPr>
              <a:xfrm rot="157512">
                <a:off x="4467198" y="2704787"/>
                <a:ext cx="650217" cy="721114"/>
              </a:xfrm>
              <a:custGeom>
                <a:avLst/>
                <a:gdLst/>
                <a:ahLst/>
                <a:cxnLst/>
                <a:rect l="l" t="t" r="r" b="b"/>
                <a:pathLst>
                  <a:path w="26010" h="28846" fill="none" extrusionOk="0">
                    <a:moveTo>
                      <a:pt x="26010" y="20743"/>
                    </a:moveTo>
                    <a:lnTo>
                      <a:pt x="24982" y="6322"/>
                    </a:lnTo>
                    <a:lnTo>
                      <a:pt x="11977" y="1"/>
                    </a:lnTo>
                    <a:lnTo>
                      <a:pt x="1" y="8103"/>
                    </a:lnTo>
                    <a:lnTo>
                      <a:pt x="1030" y="22525"/>
                    </a:lnTo>
                    <a:lnTo>
                      <a:pt x="14033" y="28846"/>
                    </a:lnTo>
                    <a:close/>
                  </a:path>
                </a:pathLst>
              </a:custGeom>
              <a:noFill/>
              <a:ln w="7725" cap="flat" cmpd="sng">
                <a:solidFill>
                  <a:schemeClr val="dk2"/>
                </a:solidFill>
                <a:prstDash val="solid"/>
                <a:miter lim="102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9" name="Google Shape;629;p15"/>
              <p:cNvSpPr/>
              <p:nvPr/>
            </p:nvSpPr>
            <p:spPr>
              <a:xfrm rot="157512">
                <a:off x="5093107" y="2688958"/>
                <a:ext cx="650192" cy="721089"/>
              </a:xfrm>
              <a:custGeom>
                <a:avLst/>
                <a:gdLst/>
                <a:ahLst/>
                <a:cxnLst/>
                <a:rect l="l" t="t" r="r" b="b"/>
                <a:pathLst>
                  <a:path w="26009" h="28845" fill="none" extrusionOk="0">
                    <a:moveTo>
                      <a:pt x="26008" y="20743"/>
                    </a:moveTo>
                    <a:lnTo>
                      <a:pt x="24980" y="6320"/>
                    </a:lnTo>
                    <a:lnTo>
                      <a:pt x="11976" y="0"/>
                    </a:lnTo>
                    <a:lnTo>
                      <a:pt x="1" y="8102"/>
                    </a:lnTo>
                    <a:lnTo>
                      <a:pt x="1029" y="22523"/>
                    </a:lnTo>
                    <a:lnTo>
                      <a:pt x="14033" y="28844"/>
                    </a:lnTo>
                    <a:close/>
                  </a:path>
                </a:pathLst>
              </a:custGeom>
              <a:noFill/>
              <a:ln w="7725" cap="flat" cmpd="sng">
                <a:solidFill>
                  <a:schemeClr val="dk2"/>
                </a:solidFill>
                <a:prstDash val="solid"/>
                <a:miter lim="102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0" name="Google Shape;630;p15"/>
              <p:cNvSpPr/>
              <p:nvPr/>
            </p:nvSpPr>
            <p:spPr>
              <a:xfrm rot="157512">
                <a:off x="5718992" y="2673103"/>
                <a:ext cx="650192" cy="721064"/>
              </a:xfrm>
              <a:custGeom>
                <a:avLst/>
                <a:gdLst/>
                <a:ahLst/>
                <a:cxnLst/>
                <a:rect l="l" t="t" r="r" b="b"/>
                <a:pathLst>
                  <a:path w="26009" h="28844" fill="none" extrusionOk="0">
                    <a:moveTo>
                      <a:pt x="26008" y="20743"/>
                    </a:moveTo>
                    <a:lnTo>
                      <a:pt x="24980" y="6321"/>
                    </a:lnTo>
                    <a:lnTo>
                      <a:pt x="11976" y="0"/>
                    </a:lnTo>
                    <a:lnTo>
                      <a:pt x="0" y="8101"/>
                    </a:lnTo>
                    <a:lnTo>
                      <a:pt x="1028" y="22524"/>
                    </a:lnTo>
                    <a:lnTo>
                      <a:pt x="14033" y="28844"/>
                    </a:lnTo>
                    <a:close/>
                  </a:path>
                </a:pathLst>
              </a:custGeom>
              <a:noFill/>
              <a:ln w="7725" cap="flat" cmpd="sng">
                <a:solidFill>
                  <a:schemeClr val="dk2"/>
                </a:solidFill>
                <a:prstDash val="solid"/>
                <a:miter lim="102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1" name="Google Shape;631;p15"/>
              <p:cNvSpPr/>
              <p:nvPr/>
            </p:nvSpPr>
            <p:spPr>
              <a:xfrm rot="157512">
                <a:off x="6344876" y="2657223"/>
                <a:ext cx="650167" cy="721114"/>
              </a:xfrm>
              <a:custGeom>
                <a:avLst/>
                <a:gdLst/>
                <a:ahLst/>
                <a:cxnLst/>
                <a:rect l="l" t="t" r="r" b="b"/>
                <a:pathLst>
                  <a:path w="26008" h="28846" fill="none" extrusionOk="0">
                    <a:moveTo>
                      <a:pt x="26008" y="20743"/>
                    </a:moveTo>
                    <a:lnTo>
                      <a:pt x="24980" y="6321"/>
                    </a:lnTo>
                    <a:lnTo>
                      <a:pt x="11975" y="1"/>
                    </a:lnTo>
                    <a:lnTo>
                      <a:pt x="0" y="8103"/>
                    </a:lnTo>
                    <a:lnTo>
                      <a:pt x="1028" y="22525"/>
                    </a:lnTo>
                    <a:lnTo>
                      <a:pt x="14032" y="28845"/>
                    </a:lnTo>
                    <a:close/>
                  </a:path>
                </a:pathLst>
              </a:custGeom>
              <a:noFill/>
              <a:ln w="7725" cap="flat" cmpd="sng">
                <a:solidFill>
                  <a:schemeClr val="dk2"/>
                </a:solidFill>
                <a:prstDash val="solid"/>
                <a:miter lim="102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2" name="Google Shape;632;p15"/>
              <p:cNvSpPr/>
              <p:nvPr/>
            </p:nvSpPr>
            <p:spPr>
              <a:xfrm rot="157512">
                <a:off x="6970736" y="2641369"/>
                <a:ext cx="650217" cy="721114"/>
              </a:xfrm>
              <a:custGeom>
                <a:avLst/>
                <a:gdLst/>
                <a:ahLst/>
                <a:cxnLst/>
                <a:rect l="l" t="t" r="r" b="b"/>
                <a:pathLst>
                  <a:path w="26010" h="28846" fill="none" extrusionOk="0">
                    <a:moveTo>
                      <a:pt x="26010" y="20743"/>
                    </a:moveTo>
                    <a:lnTo>
                      <a:pt x="24981" y="6321"/>
                    </a:lnTo>
                    <a:lnTo>
                      <a:pt x="11976" y="0"/>
                    </a:lnTo>
                    <a:lnTo>
                      <a:pt x="1" y="8102"/>
                    </a:lnTo>
                    <a:lnTo>
                      <a:pt x="1029" y="22524"/>
                    </a:lnTo>
                    <a:lnTo>
                      <a:pt x="14033" y="28845"/>
                    </a:lnTo>
                    <a:close/>
                  </a:path>
                </a:pathLst>
              </a:custGeom>
              <a:noFill/>
              <a:ln w="7725" cap="flat" cmpd="sng">
                <a:solidFill>
                  <a:schemeClr val="dk2"/>
                </a:solidFill>
                <a:prstDash val="solid"/>
                <a:miter lim="102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3" name="Google Shape;633;p15"/>
              <p:cNvSpPr/>
              <p:nvPr/>
            </p:nvSpPr>
            <p:spPr>
              <a:xfrm rot="157512">
                <a:off x="4168001" y="3254751"/>
                <a:ext cx="650217" cy="721114"/>
              </a:xfrm>
              <a:custGeom>
                <a:avLst/>
                <a:gdLst/>
                <a:ahLst/>
                <a:cxnLst/>
                <a:rect l="l" t="t" r="r" b="b"/>
                <a:pathLst>
                  <a:path w="26010" h="28846" fill="none" extrusionOk="0">
                    <a:moveTo>
                      <a:pt x="26009" y="20744"/>
                    </a:moveTo>
                    <a:lnTo>
                      <a:pt x="24980" y="6322"/>
                    </a:lnTo>
                    <a:lnTo>
                      <a:pt x="11977" y="1"/>
                    </a:lnTo>
                    <a:lnTo>
                      <a:pt x="0" y="8103"/>
                    </a:lnTo>
                    <a:lnTo>
                      <a:pt x="1029" y="22525"/>
                    </a:lnTo>
                    <a:lnTo>
                      <a:pt x="14034" y="28846"/>
                    </a:lnTo>
                    <a:close/>
                  </a:path>
                </a:pathLst>
              </a:custGeom>
              <a:noFill/>
              <a:ln w="7725" cap="flat" cmpd="sng">
                <a:solidFill>
                  <a:schemeClr val="dk2"/>
                </a:solidFill>
                <a:prstDash val="solid"/>
                <a:miter lim="102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4" name="Google Shape;634;p15"/>
              <p:cNvSpPr/>
              <p:nvPr/>
            </p:nvSpPr>
            <p:spPr>
              <a:xfrm rot="157512">
                <a:off x="4793885" y="3238896"/>
                <a:ext cx="650192" cy="721114"/>
              </a:xfrm>
              <a:custGeom>
                <a:avLst/>
                <a:gdLst/>
                <a:ahLst/>
                <a:cxnLst/>
                <a:rect l="l" t="t" r="r" b="b"/>
                <a:pathLst>
                  <a:path w="26009" h="28846" fill="none" extrusionOk="0">
                    <a:moveTo>
                      <a:pt x="26009" y="20743"/>
                    </a:moveTo>
                    <a:lnTo>
                      <a:pt x="24981" y="6321"/>
                    </a:lnTo>
                    <a:lnTo>
                      <a:pt x="11977" y="0"/>
                    </a:lnTo>
                    <a:lnTo>
                      <a:pt x="0" y="8103"/>
                    </a:lnTo>
                    <a:lnTo>
                      <a:pt x="1029" y="22525"/>
                    </a:lnTo>
                    <a:lnTo>
                      <a:pt x="14033" y="28845"/>
                    </a:lnTo>
                    <a:close/>
                  </a:path>
                </a:pathLst>
              </a:custGeom>
              <a:noFill/>
              <a:ln w="7725" cap="flat" cmpd="sng">
                <a:solidFill>
                  <a:schemeClr val="dk2"/>
                </a:solidFill>
                <a:prstDash val="solid"/>
                <a:miter lim="102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5" name="Google Shape;635;p15"/>
              <p:cNvSpPr/>
              <p:nvPr/>
            </p:nvSpPr>
            <p:spPr>
              <a:xfrm rot="157512">
                <a:off x="5419770" y="3223067"/>
                <a:ext cx="650192" cy="721064"/>
              </a:xfrm>
              <a:custGeom>
                <a:avLst/>
                <a:gdLst/>
                <a:ahLst/>
                <a:cxnLst/>
                <a:rect l="l" t="t" r="r" b="b"/>
                <a:pathLst>
                  <a:path w="26009" h="28844" fill="none" extrusionOk="0">
                    <a:moveTo>
                      <a:pt x="26009" y="20743"/>
                    </a:moveTo>
                    <a:lnTo>
                      <a:pt x="24981" y="6320"/>
                    </a:lnTo>
                    <a:lnTo>
                      <a:pt x="11976" y="0"/>
                    </a:lnTo>
                    <a:lnTo>
                      <a:pt x="1" y="8101"/>
                    </a:lnTo>
                    <a:lnTo>
                      <a:pt x="1029" y="22523"/>
                    </a:lnTo>
                    <a:lnTo>
                      <a:pt x="14033" y="28844"/>
                    </a:lnTo>
                    <a:close/>
                  </a:path>
                </a:pathLst>
              </a:custGeom>
              <a:noFill/>
              <a:ln w="7725" cap="flat" cmpd="sng">
                <a:solidFill>
                  <a:schemeClr val="dk2"/>
                </a:solidFill>
                <a:prstDash val="solid"/>
                <a:miter lim="102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6" name="Google Shape;636;p15"/>
              <p:cNvSpPr/>
              <p:nvPr/>
            </p:nvSpPr>
            <p:spPr>
              <a:xfrm rot="157512">
                <a:off x="6045654" y="3207187"/>
                <a:ext cx="650192" cy="721114"/>
              </a:xfrm>
              <a:custGeom>
                <a:avLst/>
                <a:gdLst/>
                <a:ahLst/>
                <a:cxnLst/>
                <a:rect l="l" t="t" r="r" b="b"/>
                <a:pathLst>
                  <a:path w="26009" h="28846" fill="none" extrusionOk="0">
                    <a:moveTo>
                      <a:pt x="26008" y="20743"/>
                    </a:moveTo>
                    <a:lnTo>
                      <a:pt x="24980" y="6321"/>
                    </a:lnTo>
                    <a:lnTo>
                      <a:pt x="11976" y="1"/>
                    </a:lnTo>
                    <a:lnTo>
                      <a:pt x="1" y="8102"/>
                    </a:lnTo>
                    <a:lnTo>
                      <a:pt x="1029" y="22525"/>
                    </a:lnTo>
                    <a:lnTo>
                      <a:pt x="14033" y="28845"/>
                    </a:lnTo>
                    <a:close/>
                  </a:path>
                </a:pathLst>
              </a:custGeom>
              <a:noFill/>
              <a:ln w="7725" cap="flat" cmpd="sng">
                <a:solidFill>
                  <a:schemeClr val="dk2"/>
                </a:solidFill>
                <a:prstDash val="solid"/>
                <a:miter lim="102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7" name="Google Shape;637;p15"/>
              <p:cNvSpPr/>
              <p:nvPr/>
            </p:nvSpPr>
            <p:spPr>
              <a:xfrm rot="157512">
                <a:off x="3868779" y="3804714"/>
                <a:ext cx="650217" cy="721114"/>
              </a:xfrm>
              <a:custGeom>
                <a:avLst/>
                <a:gdLst/>
                <a:ahLst/>
                <a:cxnLst/>
                <a:rect l="l" t="t" r="r" b="b"/>
                <a:pathLst>
                  <a:path w="26010" h="28846" fill="none" extrusionOk="0">
                    <a:moveTo>
                      <a:pt x="26010" y="20744"/>
                    </a:moveTo>
                    <a:lnTo>
                      <a:pt x="24982" y="6322"/>
                    </a:lnTo>
                    <a:lnTo>
                      <a:pt x="11977" y="1"/>
                    </a:lnTo>
                    <a:lnTo>
                      <a:pt x="1" y="8102"/>
                    </a:lnTo>
                    <a:lnTo>
                      <a:pt x="1030" y="22525"/>
                    </a:lnTo>
                    <a:lnTo>
                      <a:pt x="14034" y="28846"/>
                    </a:lnTo>
                    <a:close/>
                  </a:path>
                </a:pathLst>
              </a:custGeom>
              <a:noFill/>
              <a:ln w="7725" cap="flat" cmpd="sng">
                <a:solidFill>
                  <a:schemeClr val="dk2"/>
                </a:solidFill>
                <a:prstDash val="solid"/>
                <a:miter lim="102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8" name="Google Shape;638;p15"/>
              <p:cNvSpPr/>
              <p:nvPr/>
            </p:nvSpPr>
            <p:spPr>
              <a:xfrm rot="157512">
                <a:off x="4494689" y="3788860"/>
                <a:ext cx="650192" cy="721114"/>
              </a:xfrm>
              <a:custGeom>
                <a:avLst/>
                <a:gdLst/>
                <a:ahLst/>
                <a:cxnLst/>
                <a:rect l="l" t="t" r="r" b="b"/>
                <a:pathLst>
                  <a:path w="26009" h="28846" fill="none" extrusionOk="0">
                    <a:moveTo>
                      <a:pt x="26008" y="20743"/>
                    </a:moveTo>
                    <a:lnTo>
                      <a:pt x="24980" y="6321"/>
                    </a:lnTo>
                    <a:lnTo>
                      <a:pt x="11976" y="1"/>
                    </a:lnTo>
                    <a:lnTo>
                      <a:pt x="1" y="8103"/>
                    </a:lnTo>
                    <a:lnTo>
                      <a:pt x="1029" y="22525"/>
                    </a:lnTo>
                    <a:lnTo>
                      <a:pt x="14033" y="28845"/>
                    </a:lnTo>
                    <a:close/>
                  </a:path>
                </a:pathLst>
              </a:custGeom>
              <a:noFill/>
              <a:ln w="7725" cap="flat" cmpd="sng">
                <a:solidFill>
                  <a:schemeClr val="dk2"/>
                </a:solidFill>
                <a:prstDash val="solid"/>
                <a:miter lim="102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9" name="Google Shape;639;p15"/>
              <p:cNvSpPr/>
              <p:nvPr/>
            </p:nvSpPr>
            <p:spPr>
              <a:xfrm rot="157512">
                <a:off x="5120574" y="3773006"/>
                <a:ext cx="650192" cy="721089"/>
              </a:xfrm>
              <a:custGeom>
                <a:avLst/>
                <a:gdLst/>
                <a:ahLst/>
                <a:cxnLst/>
                <a:rect l="l" t="t" r="r" b="b"/>
                <a:pathLst>
                  <a:path w="26009" h="28845" fill="none" extrusionOk="0">
                    <a:moveTo>
                      <a:pt x="26008" y="20744"/>
                    </a:moveTo>
                    <a:lnTo>
                      <a:pt x="24980" y="6321"/>
                    </a:lnTo>
                    <a:lnTo>
                      <a:pt x="11976" y="0"/>
                    </a:lnTo>
                    <a:lnTo>
                      <a:pt x="0" y="8102"/>
                    </a:lnTo>
                    <a:lnTo>
                      <a:pt x="1028" y="22524"/>
                    </a:lnTo>
                    <a:lnTo>
                      <a:pt x="14033" y="28845"/>
                    </a:lnTo>
                    <a:close/>
                  </a:path>
                </a:pathLst>
              </a:custGeom>
              <a:noFill/>
              <a:ln w="7725" cap="flat" cmpd="sng">
                <a:solidFill>
                  <a:schemeClr val="dk2"/>
                </a:solidFill>
                <a:prstDash val="solid"/>
                <a:miter lim="102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40" name="Google Shape;640;p15"/>
            <p:cNvSpPr/>
            <p:nvPr/>
          </p:nvSpPr>
          <p:spPr>
            <a:xfrm rot="157512">
              <a:off x="8124633" y="5115580"/>
              <a:ext cx="57047" cy="57047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1140" y="0"/>
                  </a:moveTo>
                  <a:cubicBezTo>
                    <a:pt x="511" y="0"/>
                    <a:pt x="0" y="511"/>
                    <a:pt x="0" y="1141"/>
                  </a:cubicBezTo>
                  <a:cubicBezTo>
                    <a:pt x="0" y="1771"/>
                    <a:pt x="510" y="2281"/>
                    <a:pt x="1140" y="2281"/>
                  </a:cubicBezTo>
                  <a:cubicBezTo>
                    <a:pt x="1771" y="2281"/>
                    <a:pt x="2281" y="1771"/>
                    <a:pt x="2281" y="1141"/>
                  </a:cubicBezTo>
                  <a:cubicBezTo>
                    <a:pt x="2281" y="511"/>
                    <a:pt x="1771" y="0"/>
                    <a:pt x="11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15"/>
            <p:cNvSpPr/>
            <p:nvPr/>
          </p:nvSpPr>
          <p:spPr>
            <a:xfrm rot="157512">
              <a:off x="6574005" y="5703526"/>
              <a:ext cx="57072" cy="57047"/>
            </a:xfrm>
            <a:custGeom>
              <a:avLst/>
              <a:gdLst/>
              <a:ahLst/>
              <a:cxnLst/>
              <a:rect l="l" t="t" r="r" b="b"/>
              <a:pathLst>
                <a:path w="2283" h="2282" extrusionOk="0">
                  <a:moveTo>
                    <a:pt x="1141" y="1"/>
                  </a:moveTo>
                  <a:cubicBezTo>
                    <a:pt x="511" y="1"/>
                    <a:pt x="0" y="511"/>
                    <a:pt x="0" y="1141"/>
                  </a:cubicBezTo>
                  <a:cubicBezTo>
                    <a:pt x="0" y="1771"/>
                    <a:pt x="511" y="2282"/>
                    <a:pt x="1141" y="2282"/>
                  </a:cubicBezTo>
                  <a:cubicBezTo>
                    <a:pt x="1771" y="2282"/>
                    <a:pt x="2282" y="1771"/>
                    <a:pt x="2282" y="1141"/>
                  </a:cubicBezTo>
                  <a:cubicBezTo>
                    <a:pt x="2282" y="511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15"/>
            <p:cNvSpPr/>
            <p:nvPr/>
          </p:nvSpPr>
          <p:spPr>
            <a:xfrm rot="157512">
              <a:off x="5957267" y="6080755"/>
              <a:ext cx="57072" cy="57047"/>
            </a:xfrm>
            <a:custGeom>
              <a:avLst/>
              <a:gdLst/>
              <a:ahLst/>
              <a:cxnLst/>
              <a:rect l="l" t="t" r="r" b="b"/>
              <a:pathLst>
                <a:path w="2283" h="2282" extrusionOk="0">
                  <a:moveTo>
                    <a:pt x="1141" y="0"/>
                  </a:moveTo>
                  <a:cubicBezTo>
                    <a:pt x="511" y="0"/>
                    <a:pt x="0" y="510"/>
                    <a:pt x="0" y="1140"/>
                  </a:cubicBezTo>
                  <a:cubicBezTo>
                    <a:pt x="0" y="1770"/>
                    <a:pt x="511" y="2281"/>
                    <a:pt x="1141" y="2281"/>
                  </a:cubicBezTo>
                  <a:cubicBezTo>
                    <a:pt x="1771" y="2281"/>
                    <a:pt x="2282" y="1770"/>
                    <a:pt x="2282" y="1140"/>
                  </a:cubicBezTo>
                  <a:cubicBezTo>
                    <a:pt x="2282" y="510"/>
                    <a:pt x="1771" y="0"/>
                    <a:pt x="11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15"/>
            <p:cNvSpPr/>
            <p:nvPr/>
          </p:nvSpPr>
          <p:spPr>
            <a:xfrm rot="157512">
              <a:off x="5929801" y="4996682"/>
              <a:ext cx="57072" cy="57047"/>
            </a:xfrm>
            <a:custGeom>
              <a:avLst/>
              <a:gdLst/>
              <a:ahLst/>
              <a:cxnLst/>
              <a:rect l="l" t="t" r="r" b="b"/>
              <a:pathLst>
                <a:path w="2283" h="2282" extrusionOk="0">
                  <a:moveTo>
                    <a:pt x="1142" y="0"/>
                  </a:moveTo>
                  <a:cubicBezTo>
                    <a:pt x="511" y="0"/>
                    <a:pt x="1" y="510"/>
                    <a:pt x="1" y="1140"/>
                  </a:cubicBezTo>
                  <a:cubicBezTo>
                    <a:pt x="1" y="1771"/>
                    <a:pt x="511" y="2281"/>
                    <a:pt x="1142" y="2281"/>
                  </a:cubicBezTo>
                  <a:cubicBezTo>
                    <a:pt x="1772" y="2281"/>
                    <a:pt x="2283" y="1771"/>
                    <a:pt x="2283" y="1140"/>
                  </a:cubicBezTo>
                  <a:cubicBezTo>
                    <a:pt x="2283" y="510"/>
                    <a:pt x="1772" y="0"/>
                    <a:pt x="11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44" name="Google Shape;644;p15"/>
          <p:cNvSpPr txBox="1">
            <a:spLocks noGrp="1"/>
          </p:cNvSpPr>
          <p:nvPr>
            <p:ph type="title"/>
          </p:nvPr>
        </p:nvSpPr>
        <p:spPr>
          <a:xfrm>
            <a:off x="720000" y="1354363"/>
            <a:ext cx="3594000" cy="163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645" name="Google Shape;645;p15"/>
          <p:cNvSpPr txBox="1">
            <a:spLocks noGrp="1"/>
          </p:cNvSpPr>
          <p:nvPr>
            <p:ph type="subTitle" idx="1"/>
          </p:nvPr>
        </p:nvSpPr>
        <p:spPr>
          <a:xfrm>
            <a:off x="720000" y="2986350"/>
            <a:ext cx="3594000" cy="96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6" name="Google Shape;646;p15"/>
          <p:cNvSpPr>
            <a:spLocks noGrp="1"/>
          </p:cNvSpPr>
          <p:nvPr>
            <p:ph type="pic" idx="2"/>
          </p:nvPr>
        </p:nvSpPr>
        <p:spPr>
          <a:xfrm>
            <a:off x="4627875" y="778125"/>
            <a:ext cx="3627900" cy="37629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0">
    <p:spTree>
      <p:nvGrpSpPr>
        <p:cNvPr id="1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Google Shape;910;p25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grpSp>
        <p:nvGrpSpPr>
          <p:cNvPr id="911" name="Google Shape;911;p25"/>
          <p:cNvGrpSpPr/>
          <p:nvPr/>
        </p:nvGrpSpPr>
        <p:grpSpPr>
          <a:xfrm>
            <a:off x="7488217" y="-507956"/>
            <a:ext cx="2532725" cy="1881750"/>
            <a:chOff x="7221517" y="-507956"/>
            <a:chExt cx="2532725" cy="1881750"/>
          </a:xfrm>
        </p:grpSpPr>
        <p:sp>
          <p:nvSpPr>
            <p:cNvPr id="912" name="Google Shape;912;p25"/>
            <p:cNvSpPr/>
            <p:nvPr/>
          </p:nvSpPr>
          <p:spPr>
            <a:xfrm rot="-157512" flipH="1">
              <a:off x="8467712" y="47987"/>
              <a:ext cx="57072" cy="57047"/>
            </a:xfrm>
            <a:custGeom>
              <a:avLst/>
              <a:gdLst/>
              <a:ahLst/>
              <a:cxnLst/>
              <a:rect l="l" t="t" r="r" b="b"/>
              <a:pathLst>
                <a:path w="2283" h="2282" extrusionOk="0">
                  <a:moveTo>
                    <a:pt x="1141" y="1"/>
                  </a:moveTo>
                  <a:cubicBezTo>
                    <a:pt x="511" y="1"/>
                    <a:pt x="0" y="512"/>
                    <a:pt x="0" y="1142"/>
                  </a:cubicBezTo>
                  <a:cubicBezTo>
                    <a:pt x="0" y="1771"/>
                    <a:pt x="511" y="2282"/>
                    <a:pt x="1141" y="2282"/>
                  </a:cubicBezTo>
                  <a:cubicBezTo>
                    <a:pt x="1771" y="2282"/>
                    <a:pt x="2282" y="1771"/>
                    <a:pt x="2282" y="1142"/>
                  </a:cubicBezTo>
                  <a:cubicBezTo>
                    <a:pt x="2282" y="512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25"/>
            <p:cNvSpPr/>
            <p:nvPr/>
          </p:nvSpPr>
          <p:spPr>
            <a:xfrm rot="-157512" flipH="1">
              <a:off x="8489459" y="-461709"/>
              <a:ext cx="650192" cy="721064"/>
            </a:xfrm>
            <a:custGeom>
              <a:avLst/>
              <a:gdLst/>
              <a:ahLst/>
              <a:cxnLst/>
              <a:rect l="l" t="t" r="r" b="b"/>
              <a:pathLst>
                <a:path w="26009" h="28844" fill="none" extrusionOk="0">
                  <a:moveTo>
                    <a:pt x="26008" y="20743"/>
                  </a:moveTo>
                  <a:lnTo>
                    <a:pt x="24980" y="6321"/>
                  </a:lnTo>
                  <a:lnTo>
                    <a:pt x="11976" y="0"/>
                  </a:lnTo>
                  <a:lnTo>
                    <a:pt x="0" y="8101"/>
                  </a:lnTo>
                  <a:lnTo>
                    <a:pt x="1028" y="22524"/>
                  </a:lnTo>
                  <a:lnTo>
                    <a:pt x="14033" y="28844"/>
                  </a:lnTo>
                  <a:close/>
                </a:path>
              </a:pathLst>
            </a:custGeom>
            <a:noFill/>
            <a:ln w="7725" cap="flat" cmpd="sng">
              <a:solidFill>
                <a:schemeClr val="dk2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25"/>
            <p:cNvSpPr/>
            <p:nvPr/>
          </p:nvSpPr>
          <p:spPr>
            <a:xfrm rot="-157512" flipH="1">
              <a:off x="7863600" y="-477589"/>
              <a:ext cx="650167" cy="721114"/>
            </a:xfrm>
            <a:custGeom>
              <a:avLst/>
              <a:gdLst/>
              <a:ahLst/>
              <a:cxnLst/>
              <a:rect l="l" t="t" r="r" b="b"/>
              <a:pathLst>
                <a:path w="26008" h="28846" fill="none" extrusionOk="0">
                  <a:moveTo>
                    <a:pt x="26008" y="20743"/>
                  </a:moveTo>
                  <a:lnTo>
                    <a:pt x="24980" y="6321"/>
                  </a:lnTo>
                  <a:lnTo>
                    <a:pt x="11975" y="1"/>
                  </a:lnTo>
                  <a:lnTo>
                    <a:pt x="0" y="8103"/>
                  </a:lnTo>
                  <a:lnTo>
                    <a:pt x="1028" y="22525"/>
                  </a:lnTo>
                  <a:lnTo>
                    <a:pt x="14032" y="28845"/>
                  </a:lnTo>
                  <a:close/>
                </a:path>
              </a:pathLst>
            </a:custGeom>
            <a:noFill/>
            <a:ln w="7725" cap="flat" cmpd="sng">
              <a:solidFill>
                <a:schemeClr val="dk2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25"/>
            <p:cNvSpPr/>
            <p:nvPr/>
          </p:nvSpPr>
          <p:spPr>
            <a:xfrm rot="-157512" flipH="1">
              <a:off x="7237690" y="-493444"/>
              <a:ext cx="650217" cy="721114"/>
            </a:xfrm>
            <a:custGeom>
              <a:avLst/>
              <a:gdLst/>
              <a:ahLst/>
              <a:cxnLst/>
              <a:rect l="l" t="t" r="r" b="b"/>
              <a:pathLst>
                <a:path w="26010" h="28846" fill="none" extrusionOk="0">
                  <a:moveTo>
                    <a:pt x="26010" y="20743"/>
                  </a:moveTo>
                  <a:lnTo>
                    <a:pt x="24981" y="6321"/>
                  </a:lnTo>
                  <a:lnTo>
                    <a:pt x="11976" y="0"/>
                  </a:lnTo>
                  <a:lnTo>
                    <a:pt x="1" y="8102"/>
                  </a:lnTo>
                  <a:lnTo>
                    <a:pt x="1029" y="22524"/>
                  </a:lnTo>
                  <a:lnTo>
                    <a:pt x="14033" y="28845"/>
                  </a:lnTo>
                  <a:close/>
                </a:path>
              </a:pathLst>
            </a:custGeom>
            <a:noFill/>
            <a:ln w="7725" cap="flat" cmpd="sng">
              <a:solidFill>
                <a:schemeClr val="dk2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25"/>
            <p:cNvSpPr/>
            <p:nvPr/>
          </p:nvSpPr>
          <p:spPr>
            <a:xfrm rot="-157512" flipH="1">
              <a:off x="8788681" y="88254"/>
              <a:ext cx="650192" cy="721064"/>
            </a:xfrm>
            <a:custGeom>
              <a:avLst/>
              <a:gdLst/>
              <a:ahLst/>
              <a:cxnLst/>
              <a:rect l="l" t="t" r="r" b="b"/>
              <a:pathLst>
                <a:path w="26009" h="28844" fill="none" extrusionOk="0">
                  <a:moveTo>
                    <a:pt x="26009" y="20743"/>
                  </a:moveTo>
                  <a:lnTo>
                    <a:pt x="24981" y="6320"/>
                  </a:lnTo>
                  <a:lnTo>
                    <a:pt x="11976" y="0"/>
                  </a:lnTo>
                  <a:lnTo>
                    <a:pt x="1" y="8101"/>
                  </a:lnTo>
                  <a:lnTo>
                    <a:pt x="1029" y="22523"/>
                  </a:lnTo>
                  <a:lnTo>
                    <a:pt x="14033" y="28844"/>
                  </a:lnTo>
                  <a:close/>
                </a:path>
              </a:pathLst>
            </a:custGeom>
            <a:noFill/>
            <a:ln w="7725" cap="flat" cmpd="sng">
              <a:solidFill>
                <a:schemeClr val="dk2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25"/>
            <p:cNvSpPr/>
            <p:nvPr/>
          </p:nvSpPr>
          <p:spPr>
            <a:xfrm rot="-157512" flipH="1">
              <a:off x="8162796" y="72374"/>
              <a:ext cx="650192" cy="721114"/>
            </a:xfrm>
            <a:custGeom>
              <a:avLst/>
              <a:gdLst/>
              <a:ahLst/>
              <a:cxnLst/>
              <a:rect l="l" t="t" r="r" b="b"/>
              <a:pathLst>
                <a:path w="26009" h="28846" fill="none" extrusionOk="0">
                  <a:moveTo>
                    <a:pt x="26008" y="20743"/>
                  </a:moveTo>
                  <a:lnTo>
                    <a:pt x="24980" y="6321"/>
                  </a:lnTo>
                  <a:lnTo>
                    <a:pt x="11976" y="1"/>
                  </a:lnTo>
                  <a:lnTo>
                    <a:pt x="1" y="8102"/>
                  </a:lnTo>
                  <a:lnTo>
                    <a:pt x="1029" y="22525"/>
                  </a:lnTo>
                  <a:lnTo>
                    <a:pt x="14033" y="28845"/>
                  </a:lnTo>
                  <a:close/>
                </a:path>
              </a:pathLst>
            </a:custGeom>
            <a:noFill/>
            <a:ln w="7725" cap="flat" cmpd="sng">
              <a:solidFill>
                <a:schemeClr val="dk2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25"/>
            <p:cNvSpPr/>
            <p:nvPr/>
          </p:nvSpPr>
          <p:spPr>
            <a:xfrm rot="-157512" flipH="1">
              <a:off x="9087877" y="638193"/>
              <a:ext cx="650192" cy="721089"/>
            </a:xfrm>
            <a:custGeom>
              <a:avLst/>
              <a:gdLst/>
              <a:ahLst/>
              <a:cxnLst/>
              <a:rect l="l" t="t" r="r" b="b"/>
              <a:pathLst>
                <a:path w="26009" h="28845" fill="none" extrusionOk="0">
                  <a:moveTo>
                    <a:pt x="26008" y="20744"/>
                  </a:moveTo>
                  <a:lnTo>
                    <a:pt x="24980" y="6321"/>
                  </a:lnTo>
                  <a:lnTo>
                    <a:pt x="11976" y="0"/>
                  </a:lnTo>
                  <a:lnTo>
                    <a:pt x="0" y="8102"/>
                  </a:lnTo>
                  <a:lnTo>
                    <a:pt x="1028" y="22524"/>
                  </a:lnTo>
                  <a:lnTo>
                    <a:pt x="14033" y="28845"/>
                  </a:lnTo>
                  <a:close/>
                </a:path>
              </a:pathLst>
            </a:custGeom>
            <a:noFill/>
            <a:ln w="7725" cap="flat" cmpd="sng">
              <a:solidFill>
                <a:schemeClr val="dk2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25"/>
            <p:cNvSpPr/>
            <p:nvPr/>
          </p:nvSpPr>
          <p:spPr>
            <a:xfrm rot="-157512" flipH="1">
              <a:off x="7525463" y="193693"/>
              <a:ext cx="57047" cy="57047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1140" y="0"/>
                  </a:moveTo>
                  <a:cubicBezTo>
                    <a:pt x="511" y="0"/>
                    <a:pt x="0" y="511"/>
                    <a:pt x="0" y="1141"/>
                  </a:cubicBezTo>
                  <a:cubicBezTo>
                    <a:pt x="0" y="1771"/>
                    <a:pt x="510" y="2281"/>
                    <a:pt x="1140" y="2281"/>
                  </a:cubicBezTo>
                  <a:cubicBezTo>
                    <a:pt x="1771" y="2281"/>
                    <a:pt x="2281" y="1771"/>
                    <a:pt x="2281" y="1141"/>
                  </a:cubicBezTo>
                  <a:cubicBezTo>
                    <a:pt x="2281" y="511"/>
                    <a:pt x="1771" y="0"/>
                    <a:pt x="11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25"/>
            <p:cNvSpPr/>
            <p:nvPr/>
          </p:nvSpPr>
          <p:spPr>
            <a:xfrm rot="-157512" flipH="1">
              <a:off x="9076066" y="781639"/>
              <a:ext cx="57072" cy="57047"/>
            </a:xfrm>
            <a:custGeom>
              <a:avLst/>
              <a:gdLst/>
              <a:ahLst/>
              <a:cxnLst/>
              <a:rect l="l" t="t" r="r" b="b"/>
              <a:pathLst>
                <a:path w="2283" h="2282" extrusionOk="0">
                  <a:moveTo>
                    <a:pt x="1141" y="1"/>
                  </a:moveTo>
                  <a:cubicBezTo>
                    <a:pt x="511" y="1"/>
                    <a:pt x="0" y="511"/>
                    <a:pt x="0" y="1141"/>
                  </a:cubicBezTo>
                  <a:cubicBezTo>
                    <a:pt x="0" y="1771"/>
                    <a:pt x="511" y="2282"/>
                    <a:pt x="1141" y="2282"/>
                  </a:cubicBezTo>
                  <a:cubicBezTo>
                    <a:pt x="1771" y="2282"/>
                    <a:pt x="2282" y="1771"/>
                    <a:pt x="2282" y="1141"/>
                  </a:cubicBezTo>
                  <a:cubicBezTo>
                    <a:pt x="2282" y="511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25"/>
            <p:cNvSpPr/>
            <p:nvPr/>
          </p:nvSpPr>
          <p:spPr>
            <a:xfrm rot="-157512" flipH="1">
              <a:off x="9692804" y="1158867"/>
              <a:ext cx="57072" cy="57047"/>
            </a:xfrm>
            <a:custGeom>
              <a:avLst/>
              <a:gdLst/>
              <a:ahLst/>
              <a:cxnLst/>
              <a:rect l="l" t="t" r="r" b="b"/>
              <a:pathLst>
                <a:path w="2283" h="2282" extrusionOk="0">
                  <a:moveTo>
                    <a:pt x="1141" y="0"/>
                  </a:moveTo>
                  <a:cubicBezTo>
                    <a:pt x="511" y="0"/>
                    <a:pt x="0" y="510"/>
                    <a:pt x="0" y="1140"/>
                  </a:cubicBezTo>
                  <a:cubicBezTo>
                    <a:pt x="0" y="1770"/>
                    <a:pt x="511" y="2281"/>
                    <a:pt x="1141" y="2281"/>
                  </a:cubicBezTo>
                  <a:cubicBezTo>
                    <a:pt x="1771" y="2281"/>
                    <a:pt x="2282" y="1770"/>
                    <a:pt x="2282" y="1140"/>
                  </a:cubicBezTo>
                  <a:cubicBezTo>
                    <a:pt x="2282" y="510"/>
                    <a:pt x="1771" y="0"/>
                    <a:pt x="11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CUSTOM_8_1">
    <p:spTree>
      <p:nvGrpSpPr>
        <p:cNvPr id="1" name="Shape 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" name="Google Shape;976;p28"/>
          <p:cNvSpPr txBox="1">
            <a:spLocks noGrp="1"/>
          </p:cNvSpPr>
          <p:nvPr>
            <p:ph type="title" hasCustomPrompt="1"/>
          </p:nvPr>
        </p:nvSpPr>
        <p:spPr>
          <a:xfrm>
            <a:off x="1200575" y="2456174"/>
            <a:ext cx="1398900" cy="45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77" name="Google Shape;977;p28"/>
          <p:cNvSpPr txBox="1">
            <a:spLocks noGrp="1"/>
          </p:cNvSpPr>
          <p:nvPr>
            <p:ph type="subTitle" idx="1"/>
          </p:nvPr>
        </p:nvSpPr>
        <p:spPr>
          <a:xfrm>
            <a:off x="713225" y="3812476"/>
            <a:ext cx="2373600" cy="6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978" name="Google Shape;978;p28"/>
          <p:cNvSpPr txBox="1">
            <a:spLocks noGrp="1"/>
          </p:cNvSpPr>
          <p:nvPr>
            <p:ph type="subTitle" idx="2"/>
          </p:nvPr>
        </p:nvSpPr>
        <p:spPr>
          <a:xfrm>
            <a:off x="713225" y="3411134"/>
            <a:ext cx="23736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1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979" name="Google Shape;979;p28"/>
          <p:cNvSpPr txBox="1">
            <a:spLocks noGrp="1"/>
          </p:cNvSpPr>
          <p:nvPr>
            <p:ph type="title" idx="3" hasCustomPrompt="1"/>
          </p:nvPr>
        </p:nvSpPr>
        <p:spPr>
          <a:xfrm>
            <a:off x="3869735" y="2456174"/>
            <a:ext cx="1397700" cy="45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80" name="Google Shape;980;p28"/>
          <p:cNvSpPr txBox="1">
            <a:spLocks noGrp="1"/>
          </p:cNvSpPr>
          <p:nvPr>
            <p:ph type="subTitle" idx="4"/>
          </p:nvPr>
        </p:nvSpPr>
        <p:spPr>
          <a:xfrm>
            <a:off x="3381787" y="3812476"/>
            <a:ext cx="2373600" cy="6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981" name="Google Shape;981;p28"/>
          <p:cNvSpPr txBox="1">
            <a:spLocks noGrp="1"/>
          </p:cNvSpPr>
          <p:nvPr>
            <p:ph type="subTitle" idx="5"/>
          </p:nvPr>
        </p:nvSpPr>
        <p:spPr>
          <a:xfrm>
            <a:off x="3381785" y="3411134"/>
            <a:ext cx="23736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1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982" name="Google Shape;982;p28"/>
          <p:cNvSpPr txBox="1">
            <a:spLocks noGrp="1"/>
          </p:cNvSpPr>
          <p:nvPr>
            <p:ph type="title" idx="6" hasCustomPrompt="1"/>
          </p:nvPr>
        </p:nvSpPr>
        <p:spPr>
          <a:xfrm>
            <a:off x="6538296" y="2456174"/>
            <a:ext cx="1397700" cy="45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83" name="Google Shape;983;p28"/>
          <p:cNvSpPr txBox="1">
            <a:spLocks noGrp="1"/>
          </p:cNvSpPr>
          <p:nvPr>
            <p:ph type="subTitle" idx="7"/>
          </p:nvPr>
        </p:nvSpPr>
        <p:spPr>
          <a:xfrm>
            <a:off x="6050349" y="3812476"/>
            <a:ext cx="2373600" cy="6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984" name="Google Shape;984;p28"/>
          <p:cNvSpPr txBox="1">
            <a:spLocks noGrp="1"/>
          </p:cNvSpPr>
          <p:nvPr>
            <p:ph type="subTitle" idx="8"/>
          </p:nvPr>
        </p:nvSpPr>
        <p:spPr>
          <a:xfrm>
            <a:off x="6050346" y="3411134"/>
            <a:ext cx="23736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1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985" name="Google Shape;985;p28"/>
          <p:cNvSpPr txBox="1">
            <a:spLocks noGrp="1"/>
          </p:cNvSpPr>
          <p:nvPr>
            <p:ph type="title" idx="9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grpSp>
        <p:nvGrpSpPr>
          <p:cNvPr id="986" name="Google Shape;986;p28"/>
          <p:cNvGrpSpPr/>
          <p:nvPr/>
        </p:nvGrpSpPr>
        <p:grpSpPr>
          <a:xfrm rot="-10638711">
            <a:off x="-2374723" y="-345865"/>
            <a:ext cx="3485299" cy="1363521"/>
            <a:chOff x="5000328" y="4413931"/>
            <a:chExt cx="3485298" cy="1363521"/>
          </a:xfrm>
        </p:grpSpPr>
        <p:grpSp>
          <p:nvGrpSpPr>
            <p:cNvPr id="987" name="Google Shape;987;p28"/>
            <p:cNvGrpSpPr/>
            <p:nvPr/>
          </p:nvGrpSpPr>
          <p:grpSpPr>
            <a:xfrm>
              <a:off x="5000328" y="4413931"/>
              <a:ext cx="3485298" cy="1363521"/>
              <a:chOff x="4151828" y="2626856"/>
              <a:chExt cx="3485298" cy="1363521"/>
            </a:xfrm>
          </p:grpSpPr>
          <p:sp>
            <p:nvSpPr>
              <p:cNvPr id="988" name="Google Shape;988;p28"/>
              <p:cNvSpPr/>
              <p:nvPr/>
            </p:nvSpPr>
            <p:spPr>
              <a:xfrm rot="157512">
                <a:off x="4467198" y="2704787"/>
                <a:ext cx="650217" cy="721114"/>
              </a:xfrm>
              <a:custGeom>
                <a:avLst/>
                <a:gdLst/>
                <a:ahLst/>
                <a:cxnLst/>
                <a:rect l="l" t="t" r="r" b="b"/>
                <a:pathLst>
                  <a:path w="26010" h="28846" fill="none" extrusionOk="0">
                    <a:moveTo>
                      <a:pt x="26010" y="20743"/>
                    </a:moveTo>
                    <a:lnTo>
                      <a:pt x="24982" y="6322"/>
                    </a:lnTo>
                    <a:lnTo>
                      <a:pt x="11977" y="1"/>
                    </a:lnTo>
                    <a:lnTo>
                      <a:pt x="1" y="8103"/>
                    </a:lnTo>
                    <a:lnTo>
                      <a:pt x="1030" y="22525"/>
                    </a:lnTo>
                    <a:lnTo>
                      <a:pt x="14033" y="28846"/>
                    </a:lnTo>
                    <a:close/>
                  </a:path>
                </a:pathLst>
              </a:custGeom>
              <a:solidFill>
                <a:schemeClr val="dk2"/>
              </a:solidFill>
              <a:ln w="7725" cap="flat" cmpd="sng">
                <a:solidFill>
                  <a:schemeClr val="dk2"/>
                </a:solidFill>
                <a:prstDash val="solid"/>
                <a:miter lim="102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9" name="Google Shape;989;p28"/>
              <p:cNvSpPr/>
              <p:nvPr/>
            </p:nvSpPr>
            <p:spPr>
              <a:xfrm rot="157512">
                <a:off x="5093107" y="2688958"/>
                <a:ext cx="650192" cy="721089"/>
              </a:xfrm>
              <a:custGeom>
                <a:avLst/>
                <a:gdLst/>
                <a:ahLst/>
                <a:cxnLst/>
                <a:rect l="l" t="t" r="r" b="b"/>
                <a:pathLst>
                  <a:path w="26009" h="28845" fill="none" extrusionOk="0">
                    <a:moveTo>
                      <a:pt x="26008" y="20743"/>
                    </a:moveTo>
                    <a:lnTo>
                      <a:pt x="24980" y="6320"/>
                    </a:lnTo>
                    <a:lnTo>
                      <a:pt x="11976" y="0"/>
                    </a:lnTo>
                    <a:lnTo>
                      <a:pt x="1" y="8102"/>
                    </a:lnTo>
                    <a:lnTo>
                      <a:pt x="1029" y="22523"/>
                    </a:lnTo>
                    <a:lnTo>
                      <a:pt x="14033" y="28844"/>
                    </a:lnTo>
                    <a:close/>
                  </a:path>
                </a:pathLst>
              </a:custGeom>
              <a:solidFill>
                <a:schemeClr val="dk2"/>
              </a:solidFill>
              <a:ln w="7725" cap="flat" cmpd="sng">
                <a:solidFill>
                  <a:schemeClr val="dk2"/>
                </a:solidFill>
                <a:prstDash val="solid"/>
                <a:miter lim="102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0" name="Google Shape;990;p28"/>
              <p:cNvSpPr/>
              <p:nvPr/>
            </p:nvSpPr>
            <p:spPr>
              <a:xfrm rot="157512">
                <a:off x="5718992" y="2673103"/>
                <a:ext cx="650192" cy="721064"/>
              </a:xfrm>
              <a:custGeom>
                <a:avLst/>
                <a:gdLst/>
                <a:ahLst/>
                <a:cxnLst/>
                <a:rect l="l" t="t" r="r" b="b"/>
                <a:pathLst>
                  <a:path w="26009" h="28844" fill="none" extrusionOk="0">
                    <a:moveTo>
                      <a:pt x="26008" y="20743"/>
                    </a:moveTo>
                    <a:lnTo>
                      <a:pt x="24980" y="6321"/>
                    </a:lnTo>
                    <a:lnTo>
                      <a:pt x="11976" y="0"/>
                    </a:lnTo>
                    <a:lnTo>
                      <a:pt x="0" y="8101"/>
                    </a:lnTo>
                    <a:lnTo>
                      <a:pt x="1028" y="22524"/>
                    </a:lnTo>
                    <a:lnTo>
                      <a:pt x="14033" y="28844"/>
                    </a:lnTo>
                    <a:close/>
                  </a:path>
                </a:pathLst>
              </a:custGeom>
              <a:solidFill>
                <a:schemeClr val="dk2"/>
              </a:solidFill>
              <a:ln w="7725" cap="flat" cmpd="sng">
                <a:solidFill>
                  <a:schemeClr val="dk2"/>
                </a:solidFill>
                <a:prstDash val="solid"/>
                <a:miter lim="102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1" name="Google Shape;991;p28"/>
              <p:cNvSpPr/>
              <p:nvPr/>
            </p:nvSpPr>
            <p:spPr>
              <a:xfrm rot="157512">
                <a:off x="6344876" y="2657223"/>
                <a:ext cx="650167" cy="721114"/>
              </a:xfrm>
              <a:custGeom>
                <a:avLst/>
                <a:gdLst/>
                <a:ahLst/>
                <a:cxnLst/>
                <a:rect l="l" t="t" r="r" b="b"/>
                <a:pathLst>
                  <a:path w="26008" h="28846" fill="none" extrusionOk="0">
                    <a:moveTo>
                      <a:pt x="26008" y="20743"/>
                    </a:moveTo>
                    <a:lnTo>
                      <a:pt x="24980" y="6321"/>
                    </a:lnTo>
                    <a:lnTo>
                      <a:pt x="11975" y="1"/>
                    </a:lnTo>
                    <a:lnTo>
                      <a:pt x="0" y="8103"/>
                    </a:lnTo>
                    <a:lnTo>
                      <a:pt x="1028" y="22525"/>
                    </a:lnTo>
                    <a:lnTo>
                      <a:pt x="14032" y="28845"/>
                    </a:lnTo>
                    <a:close/>
                  </a:path>
                </a:pathLst>
              </a:custGeom>
              <a:solidFill>
                <a:schemeClr val="dk2"/>
              </a:solidFill>
              <a:ln w="7725" cap="flat" cmpd="sng">
                <a:solidFill>
                  <a:schemeClr val="dk2"/>
                </a:solidFill>
                <a:prstDash val="solid"/>
                <a:miter lim="102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2" name="Google Shape;992;p28"/>
              <p:cNvSpPr/>
              <p:nvPr/>
            </p:nvSpPr>
            <p:spPr>
              <a:xfrm rot="157512">
                <a:off x="6970736" y="2641369"/>
                <a:ext cx="650217" cy="721114"/>
              </a:xfrm>
              <a:custGeom>
                <a:avLst/>
                <a:gdLst/>
                <a:ahLst/>
                <a:cxnLst/>
                <a:rect l="l" t="t" r="r" b="b"/>
                <a:pathLst>
                  <a:path w="26010" h="28846" fill="none" extrusionOk="0">
                    <a:moveTo>
                      <a:pt x="26010" y="20743"/>
                    </a:moveTo>
                    <a:lnTo>
                      <a:pt x="24981" y="6321"/>
                    </a:lnTo>
                    <a:lnTo>
                      <a:pt x="11976" y="0"/>
                    </a:lnTo>
                    <a:lnTo>
                      <a:pt x="1" y="8102"/>
                    </a:lnTo>
                    <a:lnTo>
                      <a:pt x="1029" y="22524"/>
                    </a:lnTo>
                    <a:lnTo>
                      <a:pt x="14033" y="28845"/>
                    </a:lnTo>
                    <a:close/>
                  </a:path>
                </a:pathLst>
              </a:custGeom>
              <a:solidFill>
                <a:schemeClr val="dk2"/>
              </a:solidFill>
              <a:ln w="7725" cap="flat" cmpd="sng">
                <a:solidFill>
                  <a:schemeClr val="dk2"/>
                </a:solidFill>
                <a:prstDash val="solid"/>
                <a:miter lim="102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3" name="Google Shape;993;p28"/>
              <p:cNvSpPr/>
              <p:nvPr/>
            </p:nvSpPr>
            <p:spPr>
              <a:xfrm rot="157512">
                <a:off x="4168001" y="3254751"/>
                <a:ext cx="650217" cy="721114"/>
              </a:xfrm>
              <a:custGeom>
                <a:avLst/>
                <a:gdLst/>
                <a:ahLst/>
                <a:cxnLst/>
                <a:rect l="l" t="t" r="r" b="b"/>
                <a:pathLst>
                  <a:path w="26010" h="28846" fill="none" extrusionOk="0">
                    <a:moveTo>
                      <a:pt x="26009" y="20744"/>
                    </a:moveTo>
                    <a:lnTo>
                      <a:pt x="24980" y="6322"/>
                    </a:lnTo>
                    <a:lnTo>
                      <a:pt x="11977" y="1"/>
                    </a:lnTo>
                    <a:lnTo>
                      <a:pt x="0" y="8103"/>
                    </a:lnTo>
                    <a:lnTo>
                      <a:pt x="1029" y="22525"/>
                    </a:lnTo>
                    <a:lnTo>
                      <a:pt x="14034" y="28846"/>
                    </a:lnTo>
                    <a:close/>
                  </a:path>
                </a:pathLst>
              </a:custGeom>
              <a:solidFill>
                <a:schemeClr val="dk2"/>
              </a:solidFill>
              <a:ln w="7725" cap="flat" cmpd="sng">
                <a:solidFill>
                  <a:schemeClr val="dk2"/>
                </a:solidFill>
                <a:prstDash val="solid"/>
                <a:miter lim="102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4" name="Google Shape;994;p28"/>
              <p:cNvSpPr/>
              <p:nvPr/>
            </p:nvSpPr>
            <p:spPr>
              <a:xfrm rot="157512">
                <a:off x="4793885" y="3238896"/>
                <a:ext cx="650192" cy="721114"/>
              </a:xfrm>
              <a:custGeom>
                <a:avLst/>
                <a:gdLst/>
                <a:ahLst/>
                <a:cxnLst/>
                <a:rect l="l" t="t" r="r" b="b"/>
                <a:pathLst>
                  <a:path w="26009" h="28846" fill="none" extrusionOk="0">
                    <a:moveTo>
                      <a:pt x="26009" y="20743"/>
                    </a:moveTo>
                    <a:lnTo>
                      <a:pt x="24981" y="6321"/>
                    </a:lnTo>
                    <a:lnTo>
                      <a:pt x="11977" y="0"/>
                    </a:lnTo>
                    <a:lnTo>
                      <a:pt x="0" y="8103"/>
                    </a:lnTo>
                    <a:lnTo>
                      <a:pt x="1029" y="22525"/>
                    </a:lnTo>
                    <a:lnTo>
                      <a:pt x="14033" y="28845"/>
                    </a:lnTo>
                    <a:close/>
                  </a:path>
                </a:pathLst>
              </a:custGeom>
              <a:solidFill>
                <a:schemeClr val="dk2"/>
              </a:solidFill>
              <a:ln w="7725" cap="flat" cmpd="sng">
                <a:solidFill>
                  <a:schemeClr val="dk2"/>
                </a:solidFill>
                <a:prstDash val="solid"/>
                <a:miter lim="102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5" name="Google Shape;995;p28"/>
              <p:cNvSpPr/>
              <p:nvPr/>
            </p:nvSpPr>
            <p:spPr>
              <a:xfrm rot="157512">
                <a:off x="5419770" y="3223067"/>
                <a:ext cx="650192" cy="721064"/>
              </a:xfrm>
              <a:custGeom>
                <a:avLst/>
                <a:gdLst/>
                <a:ahLst/>
                <a:cxnLst/>
                <a:rect l="l" t="t" r="r" b="b"/>
                <a:pathLst>
                  <a:path w="26009" h="28844" fill="none" extrusionOk="0">
                    <a:moveTo>
                      <a:pt x="26009" y="20743"/>
                    </a:moveTo>
                    <a:lnTo>
                      <a:pt x="24981" y="6320"/>
                    </a:lnTo>
                    <a:lnTo>
                      <a:pt x="11976" y="0"/>
                    </a:lnTo>
                    <a:lnTo>
                      <a:pt x="1" y="8101"/>
                    </a:lnTo>
                    <a:lnTo>
                      <a:pt x="1029" y="22523"/>
                    </a:lnTo>
                    <a:lnTo>
                      <a:pt x="14033" y="28844"/>
                    </a:lnTo>
                    <a:close/>
                  </a:path>
                </a:pathLst>
              </a:custGeom>
              <a:solidFill>
                <a:schemeClr val="dk2"/>
              </a:solidFill>
              <a:ln w="7725" cap="flat" cmpd="sng">
                <a:solidFill>
                  <a:schemeClr val="dk2"/>
                </a:solidFill>
                <a:prstDash val="solid"/>
                <a:miter lim="102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6" name="Google Shape;996;p28"/>
              <p:cNvSpPr/>
              <p:nvPr/>
            </p:nvSpPr>
            <p:spPr>
              <a:xfrm rot="157512">
                <a:off x="6045654" y="3207187"/>
                <a:ext cx="650192" cy="721114"/>
              </a:xfrm>
              <a:custGeom>
                <a:avLst/>
                <a:gdLst/>
                <a:ahLst/>
                <a:cxnLst/>
                <a:rect l="l" t="t" r="r" b="b"/>
                <a:pathLst>
                  <a:path w="26009" h="28846" fill="none" extrusionOk="0">
                    <a:moveTo>
                      <a:pt x="26008" y="20743"/>
                    </a:moveTo>
                    <a:lnTo>
                      <a:pt x="24980" y="6321"/>
                    </a:lnTo>
                    <a:lnTo>
                      <a:pt x="11976" y="1"/>
                    </a:lnTo>
                    <a:lnTo>
                      <a:pt x="1" y="8102"/>
                    </a:lnTo>
                    <a:lnTo>
                      <a:pt x="1029" y="22525"/>
                    </a:lnTo>
                    <a:lnTo>
                      <a:pt x="14033" y="28845"/>
                    </a:lnTo>
                    <a:close/>
                  </a:path>
                </a:pathLst>
              </a:custGeom>
              <a:solidFill>
                <a:schemeClr val="dk2"/>
              </a:solidFill>
              <a:ln w="7725" cap="flat" cmpd="sng">
                <a:solidFill>
                  <a:schemeClr val="dk2"/>
                </a:solidFill>
                <a:prstDash val="solid"/>
                <a:miter lim="102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97" name="Google Shape;997;p28"/>
            <p:cNvSpPr/>
            <p:nvPr/>
          </p:nvSpPr>
          <p:spPr>
            <a:xfrm rot="157512">
              <a:off x="8124633" y="5115580"/>
              <a:ext cx="57047" cy="57047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1140" y="0"/>
                  </a:moveTo>
                  <a:cubicBezTo>
                    <a:pt x="511" y="0"/>
                    <a:pt x="0" y="511"/>
                    <a:pt x="0" y="1141"/>
                  </a:cubicBezTo>
                  <a:cubicBezTo>
                    <a:pt x="0" y="1771"/>
                    <a:pt x="510" y="2281"/>
                    <a:pt x="1140" y="2281"/>
                  </a:cubicBezTo>
                  <a:cubicBezTo>
                    <a:pt x="1771" y="2281"/>
                    <a:pt x="2281" y="1771"/>
                    <a:pt x="2281" y="1141"/>
                  </a:cubicBezTo>
                  <a:cubicBezTo>
                    <a:pt x="2281" y="511"/>
                    <a:pt x="1771" y="0"/>
                    <a:pt x="114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28"/>
            <p:cNvSpPr/>
            <p:nvPr/>
          </p:nvSpPr>
          <p:spPr>
            <a:xfrm rot="157512">
              <a:off x="6574005" y="5703526"/>
              <a:ext cx="57072" cy="57047"/>
            </a:xfrm>
            <a:custGeom>
              <a:avLst/>
              <a:gdLst/>
              <a:ahLst/>
              <a:cxnLst/>
              <a:rect l="l" t="t" r="r" b="b"/>
              <a:pathLst>
                <a:path w="2283" h="2282" extrusionOk="0">
                  <a:moveTo>
                    <a:pt x="1141" y="1"/>
                  </a:moveTo>
                  <a:cubicBezTo>
                    <a:pt x="511" y="1"/>
                    <a:pt x="0" y="511"/>
                    <a:pt x="0" y="1141"/>
                  </a:cubicBezTo>
                  <a:cubicBezTo>
                    <a:pt x="0" y="1771"/>
                    <a:pt x="511" y="2282"/>
                    <a:pt x="1141" y="2282"/>
                  </a:cubicBezTo>
                  <a:cubicBezTo>
                    <a:pt x="1771" y="2282"/>
                    <a:pt x="2282" y="1771"/>
                    <a:pt x="2282" y="1141"/>
                  </a:cubicBezTo>
                  <a:cubicBezTo>
                    <a:pt x="2282" y="511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28"/>
            <p:cNvSpPr/>
            <p:nvPr/>
          </p:nvSpPr>
          <p:spPr>
            <a:xfrm rot="157512">
              <a:off x="5929801" y="4996682"/>
              <a:ext cx="57072" cy="57047"/>
            </a:xfrm>
            <a:custGeom>
              <a:avLst/>
              <a:gdLst/>
              <a:ahLst/>
              <a:cxnLst/>
              <a:rect l="l" t="t" r="r" b="b"/>
              <a:pathLst>
                <a:path w="2283" h="2282" extrusionOk="0">
                  <a:moveTo>
                    <a:pt x="1142" y="0"/>
                  </a:moveTo>
                  <a:cubicBezTo>
                    <a:pt x="511" y="0"/>
                    <a:pt x="1" y="510"/>
                    <a:pt x="1" y="1140"/>
                  </a:cubicBezTo>
                  <a:cubicBezTo>
                    <a:pt x="1" y="1771"/>
                    <a:pt x="511" y="2281"/>
                    <a:pt x="1142" y="2281"/>
                  </a:cubicBezTo>
                  <a:cubicBezTo>
                    <a:pt x="1772" y="2281"/>
                    <a:pt x="2283" y="1771"/>
                    <a:pt x="2283" y="1140"/>
                  </a:cubicBezTo>
                  <a:cubicBezTo>
                    <a:pt x="2283" y="510"/>
                    <a:pt x="1772" y="0"/>
                    <a:pt x="114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1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7" name="Google Shape;1127;p31"/>
          <p:cNvGrpSpPr/>
          <p:nvPr/>
        </p:nvGrpSpPr>
        <p:grpSpPr>
          <a:xfrm>
            <a:off x="4780389" y="2513201"/>
            <a:ext cx="5036265" cy="4113315"/>
            <a:chOff x="4780389" y="2513201"/>
            <a:chExt cx="5036265" cy="4113315"/>
          </a:xfrm>
        </p:grpSpPr>
        <p:grpSp>
          <p:nvGrpSpPr>
            <p:cNvPr id="1128" name="Google Shape;1128;p31"/>
            <p:cNvGrpSpPr/>
            <p:nvPr/>
          </p:nvGrpSpPr>
          <p:grpSpPr>
            <a:xfrm>
              <a:off x="4780389" y="2513201"/>
              <a:ext cx="5036265" cy="4113315"/>
              <a:chOff x="4673664" y="2214101"/>
              <a:chExt cx="5036265" cy="4113315"/>
            </a:xfrm>
          </p:grpSpPr>
          <p:sp>
            <p:nvSpPr>
              <p:cNvPr id="1129" name="Google Shape;1129;p31"/>
              <p:cNvSpPr/>
              <p:nvPr/>
            </p:nvSpPr>
            <p:spPr>
              <a:xfrm rot="157512">
                <a:off x="9047033" y="4559649"/>
                <a:ext cx="57072" cy="57047"/>
              </a:xfrm>
              <a:custGeom>
                <a:avLst/>
                <a:gdLst/>
                <a:ahLst/>
                <a:cxnLst/>
                <a:rect l="l" t="t" r="r" b="b"/>
                <a:pathLst>
                  <a:path w="2283" h="2282" extrusionOk="0">
                    <a:moveTo>
                      <a:pt x="1141" y="1"/>
                    </a:moveTo>
                    <a:cubicBezTo>
                      <a:pt x="511" y="1"/>
                      <a:pt x="0" y="512"/>
                      <a:pt x="0" y="1142"/>
                    </a:cubicBezTo>
                    <a:cubicBezTo>
                      <a:pt x="0" y="1771"/>
                      <a:pt x="511" y="2282"/>
                      <a:pt x="1141" y="2282"/>
                    </a:cubicBezTo>
                    <a:cubicBezTo>
                      <a:pt x="1771" y="2282"/>
                      <a:pt x="2282" y="1771"/>
                      <a:pt x="2282" y="1142"/>
                    </a:cubicBezTo>
                    <a:cubicBezTo>
                      <a:pt x="2282" y="512"/>
                      <a:pt x="1771" y="1"/>
                      <a:pt x="114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130" name="Google Shape;1130;p31"/>
              <p:cNvGrpSpPr/>
              <p:nvPr/>
            </p:nvGrpSpPr>
            <p:grpSpPr>
              <a:xfrm>
                <a:off x="4673664" y="2214101"/>
                <a:ext cx="5036265" cy="4113315"/>
                <a:chOff x="4673664" y="2214101"/>
                <a:chExt cx="5036265" cy="4113315"/>
              </a:xfrm>
            </p:grpSpPr>
            <p:grpSp>
              <p:nvGrpSpPr>
                <p:cNvPr id="1131" name="Google Shape;1131;p31"/>
                <p:cNvGrpSpPr/>
                <p:nvPr/>
              </p:nvGrpSpPr>
              <p:grpSpPr>
                <a:xfrm>
                  <a:off x="4673664" y="2214101"/>
                  <a:ext cx="5036265" cy="4113315"/>
                  <a:chOff x="3825164" y="427026"/>
                  <a:chExt cx="5036265" cy="4113315"/>
                </a:xfrm>
              </p:grpSpPr>
              <p:sp>
                <p:nvSpPr>
                  <p:cNvPr id="1132" name="Google Shape;1132;p31"/>
                  <p:cNvSpPr/>
                  <p:nvPr/>
                </p:nvSpPr>
                <p:spPr>
                  <a:xfrm rot="157512">
                    <a:off x="6915828" y="473247"/>
                    <a:ext cx="650167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8" h="28845" fill="none" extrusionOk="0">
                        <a:moveTo>
                          <a:pt x="26008" y="20744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0" y="8102"/>
                        </a:lnTo>
                        <a:lnTo>
                          <a:pt x="1028" y="22524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33" name="Google Shape;1133;p31"/>
                  <p:cNvSpPr/>
                  <p:nvPr/>
                </p:nvSpPr>
                <p:spPr>
                  <a:xfrm rot="157512">
                    <a:off x="7541687" y="457392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9" y="20743"/>
                        </a:moveTo>
                        <a:lnTo>
                          <a:pt x="24981" y="6321"/>
                        </a:lnTo>
                        <a:lnTo>
                          <a:pt x="11976" y="1"/>
                        </a:lnTo>
                        <a:lnTo>
                          <a:pt x="1" y="8102"/>
                        </a:lnTo>
                        <a:lnTo>
                          <a:pt x="1029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34" name="Google Shape;1134;p31"/>
                  <p:cNvSpPr/>
                  <p:nvPr/>
                </p:nvSpPr>
                <p:spPr>
                  <a:xfrm rot="157512">
                    <a:off x="8167572" y="441537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1" y="8102"/>
                        </a:lnTo>
                        <a:lnTo>
                          <a:pt x="1029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35" name="Google Shape;1135;p31"/>
                  <p:cNvSpPr/>
                  <p:nvPr/>
                </p:nvSpPr>
                <p:spPr>
                  <a:xfrm rot="157512">
                    <a:off x="7242491" y="1007356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0" y="8102"/>
                        </a:lnTo>
                        <a:lnTo>
                          <a:pt x="1028" y="22525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36" name="Google Shape;1136;p31"/>
                  <p:cNvSpPr/>
                  <p:nvPr/>
                </p:nvSpPr>
                <p:spPr>
                  <a:xfrm rot="157512">
                    <a:off x="7868375" y="991501"/>
                    <a:ext cx="650167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8" h="28845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0" y="8102"/>
                        </a:lnTo>
                        <a:lnTo>
                          <a:pt x="1028" y="22524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37" name="Google Shape;1137;p31"/>
                  <p:cNvSpPr/>
                  <p:nvPr/>
                </p:nvSpPr>
                <p:spPr>
                  <a:xfrm rot="157512">
                    <a:off x="6943294" y="1557320"/>
                    <a:ext cx="650167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8" h="28845" fill="none" extrusionOk="0">
                        <a:moveTo>
                          <a:pt x="26008" y="20743"/>
                        </a:moveTo>
                        <a:lnTo>
                          <a:pt x="24980" y="6320"/>
                        </a:lnTo>
                        <a:lnTo>
                          <a:pt x="11975" y="1"/>
                        </a:lnTo>
                        <a:lnTo>
                          <a:pt x="0" y="8102"/>
                        </a:lnTo>
                        <a:lnTo>
                          <a:pt x="1028" y="22524"/>
                        </a:lnTo>
                        <a:lnTo>
                          <a:pt x="14032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38" name="Google Shape;1138;p31"/>
                  <p:cNvSpPr/>
                  <p:nvPr/>
                </p:nvSpPr>
                <p:spPr>
                  <a:xfrm rot="157512">
                    <a:off x="7569154" y="1541466"/>
                    <a:ext cx="650217" cy="721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4" fill="none" extrusionOk="0">
                        <a:moveTo>
                          <a:pt x="26009" y="20743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1" y="8101"/>
                        </a:lnTo>
                        <a:lnTo>
                          <a:pt x="1029" y="22524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39" name="Google Shape;1139;p31"/>
                  <p:cNvSpPr/>
                  <p:nvPr/>
                </p:nvSpPr>
                <p:spPr>
                  <a:xfrm rot="157512">
                    <a:off x="8195039" y="1525586"/>
                    <a:ext cx="65021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6" fill="none" extrusionOk="0">
                        <a:moveTo>
                          <a:pt x="26009" y="20743"/>
                        </a:moveTo>
                        <a:lnTo>
                          <a:pt x="24980" y="6322"/>
                        </a:lnTo>
                        <a:lnTo>
                          <a:pt x="11976" y="1"/>
                        </a:lnTo>
                        <a:lnTo>
                          <a:pt x="0" y="8103"/>
                        </a:lnTo>
                        <a:lnTo>
                          <a:pt x="1029" y="22525"/>
                        </a:lnTo>
                        <a:lnTo>
                          <a:pt x="14033" y="28846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40" name="Google Shape;1140;p31"/>
                  <p:cNvSpPr/>
                  <p:nvPr/>
                </p:nvSpPr>
                <p:spPr>
                  <a:xfrm rot="157512">
                    <a:off x="4140535" y="2170703"/>
                    <a:ext cx="650217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5" fill="none" extrusionOk="0">
                        <a:moveTo>
                          <a:pt x="26009" y="20743"/>
                        </a:moveTo>
                        <a:lnTo>
                          <a:pt x="24980" y="6321"/>
                        </a:lnTo>
                        <a:lnTo>
                          <a:pt x="11977" y="0"/>
                        </a:lnTo>
                        <a:lnTo>
                          <a:pt x="1" y="8102"/>
                        </a:lnTo>
                        <a:lnTo>
                          <a:pt x="1028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41" name="Google Shape;1141;p31"/>
                  <p:cNvSpPr/>
                  <p:nvPr/>
                </p:nvSpPr>
                <p:spPr>
                  <a:xfrm rot="157512">
                    <a:off x="4766419" y="2154848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9" y="20743"/>
                        </a:moveTo>
                        <a:lnTo>
                          <a:pt x="24980" y="6321"/>
                        </a:lnTo>
                        <a:lnTo>
                          <a:pt x="11977" y="1"/>
                        </a:lnTo>
                        <a:lnTo>
                          <a:pt x="0" y="8102"/>
                        </a:lnTo>
                        <a:lnTo>
                          <a:pt x="1029" y="22524"/>
                        </a:lnTo>
                        <a:lnTo>
                          <a:pt x="14034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42" name="Google Shape;1142;p31"/>
                  <p:cNvSpPr/>
                  <p:nvPr/>
                </p:nvSpPr>
                <p:spPr>
                  <a:xfrm rot="157512">
                    <a:off x="5392303" y="2138993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9" y="20743"/>
                        </a:moveTo>
                        <a:lnTo>
                          <a:pt x="24981" y="6321"/>
                        </a:lnTo>
                        <a:lnTo>
                          <a:pt x="11976" y="0"/>
                        </a:lnTo>
                        <a:lnTo>
                          <a:pt x="0" y="8102"/>
                        </a:lnTo>
                        <a:lnTo>
                          <a:pt x="1029" y="22524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43" name="Google Shape;1143;p31"/>
                  <p:cNvSpPr/>
                  <p:nvPr/>
                </p:nvSpPr>
                <p:spPr>
                  <a:xfrm rot="157512">
                    <a:off x="6018188" y="2123139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8" y="20743"/>
                        </a:moveTo>
                        <a:lnTo>
                          <a:pt x="24981" y="6321"/>
                        </a:lnTo>
                        <a:lnTo>
                          <a:pt x="11976" y="0"/>
                        </a:lnTo>
                        <a:lnTo>
                          <a:pt x="1" y="8102"/>
                        </a:lnTo>
                        <a:lnTo>
                          <a:pt x="1029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44" name="Google Shape;1144;p31"/>
                  <p:cNvSpPr/>
                  <p:nvPr/>
                </p:nvSpPr>
                <p:spPr>
                  <a:xfrm rot="157512">
                    <a:off x="6644073" y="2107259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1" y="8103"/>
                        </a:lnTo>
                        <a:lnTo>
                          <a:pt x="1028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45" name="Google Shape;1145;p31"/>
                  <p:cNvSpPr/>
                  <p:nvPr/>
                </p:nvSpPr>
                <p:spPr>
                  <a:xfrm rot="157512">
                    <a:off x="7269957" y="2091430"/>
                    <a:ext cx="650192" cy="721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4" fill="none" extrusionOk="0">
                        <a:moveTo>
                          <a:pt x="26009" y="20743"/>
                        </a:moveTo>
                        <a:lnTo>
                          <a:pt x="24980" y="6320"/>
                        </a:lnTo>
                        <a:lnTo>
                          <a:pt x="11976" y="0"/>
                        </a:lnTo>
                        <a:lnTo>
                          <a:pt x="0" y="8101"/>
                        </a:lnTo>
                        <a:lnTo>
                          <a:pt x="1028" y="22523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46" name="Google Shape;1146;p31"/>
                  <p:cNvSpPr/>
                  <p:nvPr/>
                </p:nvSpPr>
                <p:spPr>
                  <a:xfrm rot="157512">
                    <a:off x="7895842" y="2075550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9" y="20743"/>
                        </a:moveTo>
                        <a:lnTo>
                          <a:pt x="24980" y="6322"/>
                        </a:lnTo>
                        <a:lnTo>
                          <a:pt x="11976" y="1"/>
                        </a:lnTo>
                        <a:lnTo>
                          <a:pt x="0" y="8102"/>
                        </a:lnTo>
                        <a:lnTo>
                          <a:pt x="1029" y="22525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47" name="Google Shape;1147;p31"/>
                  <p:cNvSpPr/>
                  <p:nvPr/>
                </p:nvSpPr>
                <p:spPr>
                  <a:xfrm rot="157512">
                    <a:off x="3841337" y="2720667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9" y="20743"/>
                        </a:moveTo>
                        <a:lnTo>
                          <a:pt x="24980" y="6321"/>
                        </a:lnTo>
                        <a:lnTo>
                          <a:pt x="11975" y="0"/>
                        </a:lnTo>
                        <a:lnTo>
                          <a:pt x="0" y="8102"/>
                        </a:lnTo>
                        <a:lnTo>
                          <a:pt x="1029" y="22524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48" name="Google Shape;1148;p31"/>
                  <p:cNvSpPr/>
                  <p:nvPr/>
                </p:nvSpPr>
                <p:spPr>
                  <a:xfrm rot="157512">
                    <a:off x="4467198" y="2704787"/>
                    <a:ext cx="65021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6" fill="none" extrusionOk="0">
                        <a:moveTo>
                          <a:pt x="26010" y="20743"/>
                        </a:moveTo>
                        <a:lnTo>
                          <a:pt x="24982" y="6322"/>
                        </a:lnTo>
                        <a:lnTo>
                          <a:pt x="11977" y="1"/>
                        </a:lnTo>
                        <a:lnTo>
                          <a:pt x="1" y="8103"/>
                        </a:lnTo>
                        <a:lnTo>
                          <a:pt x="1030" y="22525"/>
                        </a:lnTo>
                        <a:lnTo>
                          <a:pt x="14033" y="28846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49" name="Google Shape;1149;p31"/>
                  <p:cNvSpPr/>
                  <p:nvPr/>
                </p:nvSpPr>
                <p:spPr>
                  <a:xfrm rot="157512">
                    <a:off x="5093107" y="2688958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8" y="20743"/>
                        </a:moveTo>
                        <a:lnTo>
                          <a:pt x="24980" y="6320"/>
                        </a:lnTo>
                        <a:lnTo>
                          <a:pt x="11976" y="0"/>
                        </a:lnTo>
                        <a:lnTo>
                          <a:pt x="1" y="8102"/>
                        </a:lnTo>
                        <a:lnTo>
                          <a:pt x="1029" y="22523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50" name="Google Shape;1150;p31"/>
                  <p:cNvSpPr/>
                  <p:nvPr/>
                </p:nvSpPr>
                <p:spPr>
                  <a:xfrm rot="157512">
                    <a:off x="5718992" y="2673103"/>
                    <a:ext cx="650192" cy="721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4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0" y="8101"/>
                        </a:lnTo>
                        <a:lnTo>
                          <a:pt x="1028" y="22524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51" name="Google Shape;1151;p31"/>
                  <p:cNvSpPr/>
                  <p:nvPr/>
                </p:nvSpPr>
                <p:spPr>
                  <a:xfrm rot="157512">
                    <a:off x="6344876" y="2657223"/>
                    <a:ext cx="65016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8" h="28846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5" y="1"/>
                        </a:lnTo>
                        <a:lnTo>
                          <a:pt x="0" y="8103"/>
                        </a:lnTo>
                        <a:lnTo>
                          <a:pt x="1028" y="22525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52" name="Google Shape;1152;p31"/>
                  <p:cNvSpPr/>
                  <p:nvPr/>
                </p:nvSpPr>
                <p:spPr>
                  <a:xfrm rot="157512">
                    <a:off x="6970736" y="2641369"/>
                    <a:ext cx="65021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6" fill="none" extrusionOk="0">
                        <a:moveTo>
                          <a:pt x="26010" y="20743"/>
                        </a:moveTo>
                        <a:lnTo>
                          <a:pt x="24981" y="6321"/>
                        </a:lnTo>
                        <a:lnTo>
                          <a:pt x="11976" y="0"/>
                        </a:lnTo>
                        <a:lnTo>
                          <a:pt x="1" y="8102"/>
                        </a:lnTo>
                        <a:lnTo>
                          <a:pt x="1029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53" name="Google Shape;1153;p31"/>
                  <p:cNvSpPr/>
                  <p:nvPr/>
                </p:nvSpPr>
                <p:spPr>
                  <a:xfrm rot="157512">
                    <a:off x="4168001" y="3254751"/>
                    <a:ext cx="65021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6" fill="none" extrusionOk="0">
                        <a:moveTo>
                          <a:pt x="26009" y="20744"/>
                        </a:moveTo>
                        <a:lnTo>
                          <a:pt x="24980" y="6322"/>
                        </a:lnTo>
                        <a:lnTo>
                          <a:pt x="11977" y="1"/>
                        </a:lnTo>
                        <a:lnTo>
                          <a:pt x="0" y="8103"/>
                        </a:lnTo>
                        <a:lnTo>
                          <a:pt x="1029" y="22525"/>
                        </a:lnTo>
                        <a:lnTo>
                          <a:pt x="14034" y="28846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54" name="Google Shape;1154;p31"/>
                  <p:cNvSpPr/>
                  <p:nvPr/>
                </p:nvSpPr>
                <p:spPr>
                  <a:xfrm rot="157512">
                    <a:off x="4793885" y="3238896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9" y="20743"/>
                        </a:moveTo>
                        <a:lnTo>
                          <a:pt x="24981" y="6321"/>
                        </a:lnTo>
                        <a:lnTo>
                          <a:pt x="11977" y="0"/>
                        </a:lnTo>
                        <a:lnTo>
                          <a:pt x="0" y="8103"/>
                        </a:lnTo>
                        <a:lnTo>
                          <a:pt x="1029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55" name="Google Shape;1155;p31"/>
                  <p:cNvSpPr/>
                  <p:nvPr/>
                </p:nvSpPr>
                <p:spPr>
                  <a:xfrm rot="157512">
                    <a:off x="5419770" y="3223067"/>
                    <a:ext cx="650192" cy="721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4" fill="none" extrusionOk="0">
                        <a:moveTo>
                          <a:pt x="26009" y="20743"/>
                        </a:moveTo>
                        <a:lnTo>
                          <a:pt x="24981" y="6320"/>
                        </a:lnTo>
                        <a:lnTo>
                          <a:pt x="11976" y="0"/>
                        </a:lnTo>
                        <a:lnTo>
                          <a:pt x="1" y="8101"/>
                        </a:lnTo>
                        <a:lnTo>
                          <a:pt x="1029" y="22523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56" name="Google Shape;1156;p31"/>
                  <p:cNvSpPr/>
                  <p:nvPr/>
                </p:nvSpPr>
                <p:spPr>
                  <a:xfrm rot="157512">
                    <a:off x="6045654" y="3207187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1" y="8102"/>
                        </a:lnTo>
                        <a:lnTo>
                          <a:pt x="1029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57" name="Google Shape;1157;p31"/>
                  <p:cNvSpPr/>
                  <p:nvPr/>
                </p:nvSpPr>
                <p:spPr>
                  <a:xfrm rot="157512">
                    <a:off x="3868779" y="3804714"/>
                    <a:ext cx="65021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6" fill="none" extrusionOk="0">
                        <a:moveTo>
                          <a:pt x="26010" y="20744"/>
                        </a:moveTo>
                        <a:lnTo>
                          <a:pt x="24982" y="6322"/>
                        </a:lnTo>
                        <a:lnTo>
                          <a:pt x="11977" y="1"/>
                        </a:lnTo>
                        <a:lnTo>
                          <a:pt x="1" y="8102"/>
                        </a:lnTo>
                        <a:lnTo>
                          <a:pt x="1030" y="22525"/>
                        </a:lnTo>
                        <a:lnTo>
                          <a:pt x="14034" y="28846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58" name="Google Shape;1158;p31"/>
                  <p:cNvSpPr/>
                  <p:nvPr/>
                </p:nvSpPr>
                <p:spPr>
                  <a:xfrm rot="157512">
                    <a:off x="4494689" y="3788860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1" y="8103"/>
                        </a:lnTo>
                        <a:lnTo>
                          <a:pt x="1029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59" name="Google Shape;1159;p31"/>
                  <p:cNvSpPr/>
                  <p:nvPr/>
                </p:nvSpPr>
                <p:spPr>
                  <a:xfrm rot="157512">
                    <a:off x="5120574" y="3773006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8" y="20744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0" y="8102"/>
                        </a:lnTo>
                        <a:lnTo>
                          <a:pt x="1028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1160" name="Google Shape;1160;p31"/>
                <p:cNvSpPr/>
                <p:nvPr/>
              </p:nvSpPr>
              <p:spPr>
                <a:xfrm rot="157512">
                  <a:off x="6228998" y="4446717"/>
                  <a:ext cx="57072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3" h="2282" extrusionOk="0">
                      <a:moveTo>
                        <a:pt x="1142" y="0"/>
                      </a:moveTo>
                      <a:cubicBezTo>
                        <a:pt x="512" y="0"/>
                        <a:pt x="1" y="511"/>
                        <a:pt x="1" y="1141"/>
                      </a:cubicBezTo>
                      <a:cubicBezTo>
                        <a:pt x="1" y="1771"/>
                        <a:pt x="512" y="2281"/>
                        <a:pt x="1142" y="2281"/>
                      </a:cubicBezTo>
                      <a:cubicBezTo>
                        <a:pt x="1772" y="2281"/>
                        <a:pt x="2283" y="1772"/>
                        <a:pt x="2283" y="1141"/>
                      </a:cubicBezTo>
                      <a:cubicBezTo>
                        <a:pt x="2283" y="511"/>
                        <a:pt x="1772" y="0"/>
                        <a:pt x="114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1" name="Google Shape;1161;p31"/>
                <p:cNvSpPr/>
                <p:nvPr/>
              </p:nvSpPr>
              <p:spPr>
                <a:xfrm rot="157512">
                  <a:off x="9351770" y="4005108"/>
                  <a:ext cx="57047" cy="570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2" h="2283" extrusionOk="0">
                      <a:moveTo>
                        <a:pt x="1141" y="0"/>
                      </a:moveTo>
                      <a:cubicBezTo>
                        <a:pt x="511" y="0"/>
                        <a:pt x="0" y="511"/>
                        <a:pt x="0" y="1141"/>
                      </a:cubicBezTo>
                      <a:cubicBezTo>
                        <a:pt x="0" y="1772"/>
                        <a:pt x="511" y="2282"/>
                        <a:pt x="1141" y="2282"/>
                      </a:cubicBezTo>
                      <a:cubicBezTo>
                        <a:pt x="1771" y="2282"/>
                        <a:pt x="2281" y="1772"/>
                        <a:pt x="2281" y="1141"/>
                      </a:cubicBezTo>
                      <a:cubicBezTo>
                        <a:pt x="2281" y="511"/>
                        <a:pt x="1771" y="0"/>
                        <a:pt x="114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2" name="Google Shape;1162;p31"/>
                <p:cNvSpPr/>
                <p:nvPr/>
              </p:nvSpPr>
              <p:spPr>
                <a:xfrm rot="157512">
                  <a:off x="8403706" y="3847890"/>
                  <a:ext cx="57072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3" h="2282" extrusionOk="0">
                      <a:moveTo>
                        <a:pt x="1141" y="1"/>
                      </a:moveTo>
                      <a:cubicBezTo>
                        <a:pt x="511" y="1"/>
                        <a:pt x="0" y="511"/>
                        <a:pt x="0" y="1141"/>
                      </a:cubicBezTo>
                      <a:cubicBezTo>
                        <a:pt x="0" y="1771"/>
                        <a:pt x="511" y="2282"/>
                        <a:pt x="1141" y="2282"/>
                      </a:cubicBezTo>
                      <a:cubicBezTo>
                        <a:pt x="1771" y="2282"/>
                        <a:pt x="2282" y="1771"/>
                        <a:pt x="2282" y="1141"/>
                      </a:cubicBezTo>
                      <a:cubicBezTo>
                        <a:pt x="2282" y="511"/>
                        <a:pt x="1771" y="1"/>
                        <a:pt x="114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3" name="Google Shape;1163;p31"/>
                <p:cNvSpPr/>
                <p:nvPr/>
              </p:nvSpPr>
              <p:spPr>
                <a:xfrm rot="157512">
                  <a:off x="8124633" y="5115580"/>
                  <a:ext cx="57047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2" h="2282" extrusionOk="0">
                      <a:moveTo>
                        <a:pt x="1140" y="0"/>
                      </a:moveTo>
                      <a:cubicBezTo>
                        <a:pt x="511" y="0"/>
                        <a:pt x="0" y="511"/>
                        <a:pt x="0" y="1141"/>
                      </a:cubicBezTo>
                      <a:cubicBezTo>
                        <a:pt x="0" y="1771"/>
                        <a:pt x="510" y="2281"/>
                        <a:pt x="1140" y="2281"/>
                      </a:cubicBezTo>
                      <a:cubicBezTo>
                        <a:pt x="1771" y="2281"/>
                        <a:pt x="2281" y="1771"/>
                        <a:pt x="2281" y="1141"/>
                      </a:cubicBezTo>
                      <a:cubicBezTo>
                        <a:pt x="2281" y="511"/>
                        <a:pt x="1771" y="0"/>
                        <a:pt x="114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4" name="Google Shape;1164;p31"/>
                <p:cNvSpPr/>
                <p:nvPr/>
              </p:nvSpPr>
              <p:spPr>
                <a:xfrm rot="157512">
                  <a:off x="6574005" y="5703526"/>
                  <a:ext cx="57072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3" h="2282" extrusionOk="0">
                      <a:moveTo>
                        <a:pt x="1141" y="1"/>
                      </a:moveTo>
                      <a:cubicBezTo>
                        <a:pt x="511" y="1"/>
                        <a:pt x="0" y="511"/>
                        <a:pt x="0" y="1141"/>
                      </a:cubicBezTo>
                      <a:cubicBezTo>
                        <a:pt x="0" y="1771"/>
                        <a:pt x="511" y="2282"/>
                        <a:pt x="1141" y="2282"/>
                      </a:cubicBezTo>
                      <a:cubicBezTo>
                        <a:pt x="1771" y="2282"/>
                        <a:pt x="2282" y="1771"/>
                        <a:pt x="2282" y="1141"/>
                      </a:cubicBezTo>
                      <a:cubicBezTo>
                        <a:pt x="2282" y="511"/>
                        <a:pt x="1771" y="1"/>
                        <a:pt x="114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5" name="Google Shape;1165;p31"/>
                <p:cNvSpPr/>
                <p:nvPr/>
              </p:nvSpPr>
              <p:spPr>
                <a:xfrm rot="157512">
                  <a:off x="5957267" y="6080755"/>
                  <a:ext cx="57072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3" h="2282" extrusionOk="0">
                      <a:moveTo>
                        <a:pt x="1141" y="0"/>
                      </a:moveTo>
                      <a:cubicBezTo>
                        <a:pt x="511" y="0"/>
                        <a:pt x="0" y="510"/>
                        <a:pt x="0" y="1140"/>
                      </a:cubicBezTo>
                      <a:cubicBezTo>
                        <a:pt x="0" y="1770"/>
                        <a:pt x="511" y="2281"/>
                        <a:pt x="1141" y="2281"/>
                      </a:cubicBezTo>
                      <a:cubicBezTo>
                        <a:pt x="1771" y="2281"/>
                        <a:pt x="2282" y="1770"/>
                        <a:pt x="2282" y="1140"/>
                      </a:cubicBezTo>
                      <a:cubicBezTo>
                        <a:pt x="2282" y="510"/>
                        <a:pt x="1771" y="0"/>
                        <a:pt x="114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6" name="Google Shape;1166;p31"/>
                <p:cNvSpPr/>
                <p:nvPr/>
              </p:nvSpPr>
              <p:spPr>
                <a:xfrm rot="157512">
                  <a:off x="5929801" y="4996682"/>
                  <a:ext cx="57072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3" h="2282" extrusionOk="0">
                      <a:moveTo>
                        <a:pt x="1142" y="0"/>
                      </a:moveTo>
                      <a:cubicBezTo>
                        <a:pt x="511" y="0"/>
                        <a:pt x="1" y="510"/>
                        <a:pt x="1" y="1140"/>
                      </a:cubicBezTo>
                      <a:cubicBezTo>
                        <a:pt x="1" y="1771"/>
                        <a:pt x="511" y="2281"/>
                        <a:pt x="1142" y="2281"/>
                      </a:cubicBezTo>
                      <a:cubicBezTo>
                        <a:pt x="1772" y="2281"/>
                        <a:pt x="2283" y="1771"/>
                        <a:pt x="2283" y="1140"/>
                      </a:cubicBezTo>
                      <a:cubicBezTo>
                        <a:pt x="2283" y="510"/>
                        <a:pt x="1772" y="0"/>
                        <a:pt x="114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7" name="Google Shape;1167;p31"/>
                <p:cNvSpPr/>
                <p:nvPr/>
              </p:nvSpPr>
              <p:spPr>
                <a:xfrm rot="157512">
                  <a:off x="9015730" y="3465389"/>
                  <a:ext cx="57047" cy="570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2" h="2283" extrusionOk="0">
                      <a:moveTo>
                        <a:pt x="1142" y="0"/>
                      </a:moveTo>
                      <a:cubicBezTo>
                        <a:pt x="512" y="0"/>
                        <a:pt x="1" y="511"/>
                        <a:pt x="1" y="1141"/>
                      </a:cubicBezTo>
                      <a:cubicBezTo>
                        <a:pt x="1" y="1771"/>
                        <a:pt x="512" y="2282"/>
                        <a:pt x="1142" y="2282"/>
                      </a:cubicBezTo>
                      <a:cubicBezTo>
                        <a:pt x="1771" y="2282"/>
                        <a:pt x="2282" y="1771"/>
                        <a:pt x="2282" y="1141"/>
                      </a:cubicBezTo>
                      <a:cubicBezTo>
                        <a:pt x="2282" y="511"/>
                        <a:pt x="1771" y="0"/>
                        <a:pt x="114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1168" name="Google Shape;1168;p31"/>
            <p:cNvSpPr/>
            <p:nvPr/>
          </p:nvSpPr>
          <p:spPr>
            <a:xfrm rot="157512">
              <a:off x="8799542" y="3225845"/>
              <a:ext cx="57022" cy="57072"/>
            </a:xfrm>
            <a:custGeom>
              <a:avLst/>
              <a:gdLst/>
              <a:ahLst/>
              <a:cxnLst/>
              <a:rect l="l" t="t" r="r" b="b"/>
              <a:pathLst>
                <a:path w="2281" h="2283" extrusionOk="0">
                  <a:moveTo>
                    <a:pt x="1141" y="1"/>
                  </a:moveTo>
                  <a:cubicBezTo>
                    <a:pt x="511" y="1"/>
                    <a:pt x="0" y="512"/>
                    <a:pt x="0" y="1142"/>
                  </a:cubicBezTo>
                  <a:cubicBezTo>
                    <a:pt x="0" y="1772"/>
                    <a:pt x="511" y="2283"/>
                    <a:pt x="1141" y="2283"/>
                  </a:cubicBezTo>
                  <a:cubicBezTo>
                    <a:pt x="1771" y="2283"/>
                    <a:pt x="2281" y="1772"/>
                    <a:pt x="2281" y="1142"/>
                  </a:cubicBezTo>
                  <a:cubicBezTo>
                    <a:pt x="2281" y="512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31"/>
            <p:cNvSpPr/>
            <p:nvPr/>
          </p:nvSpPr>
          <p:spPr>
            <a:xfrm rot="157512">
              <a:off x="5710335" y="4761896"/>
              <a:ext cx="57072" cy="57072"/>
            </a:xfrm>
            <a:custGeom>
              <a:avLst/>
              <a:gdLst/>
              <a:ahLst/>
              <a:cxnLst/>
              <a:rect l="l" t="t" r="r" b="b"/>
              <a:pathLst>
                <a:path w="2283" h="2283" extrusionOk="0">
                  <a:moveTo>
                    <a:pt x="1141" y="1"/>
                  </a:moveTo>
                  <a:cubicBezTo>
                    <a:pt x="511" y="1"/>
                    <a:pt x="0" y="511"/>
                    <a:pt x="0" y="1142"/>
                  </a:cubicBezTo>
                  <a:cubicBezTo>
                    <a:pt x="0" y="1772"/>
                    <a:pt x="511" y="2283"/>
                    <a:pt x="1141" y="2283"/>
                  </a:cubicBezTo>
                  <a:cubicBezTo>
                    <a:pt x="1771" y="2283"/>
                    <a:pt x="2282" y="1772"/>
                    <a:pt x="2282" y="1142"/>
                  </a:cubicBezTo>
                  <a:cubicBezTo>
                    <a:pt x="2282" y="511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31"/>
            <p:cNvSpPr/>
            <p:nvPr/>
          </p:nvSpPr>
          <p:spPr>
            <a:xfrm rot="157512">
              <a:off x="7885492" y="4168682"/>
              <a:ext cx="57047" cy="57047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1141" y="0"/>
                  </a:moveTo>
                  <a:cubicBezTo>
                    <a:pt x="511" y="0"/>
                    <a:pt x="0" y="511"/>
                    <a:pt x="0" y="1141"/>
                  </a:cubicBezTo>
                  <a:cubicBezTo>
                    <a:pt x="0" y="1770"/>
                    <a:pt x="511" y="2281"/>
                    <a:pt x="1141" y="2281"/>
                  </a:cubicBezTo>
                  <a:cubicBezTo>
                    <a:pt x="1772" y="2281"/>
                    <a:pt x="2281" y="1770"/>
                    <a:pt x="2281" y="1141"/>
                  </a:cubicBezTo>
                  <a:cubicBezTo>
                    <a:pt x="2281" y="511"/>
                    <a:pt x="1772" y="0"/>
                    <a:pt x="11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1" name="Google Shape;1171;p31"/>
          <p:cNvGrpSpPr/>
          <p:nvPr/>
        </p:nvGrpSpPr>
        <p:grpSpPr>
          <a:xfrm>
            <a:off x="-3382536" y="-1517162"/>
            <a:ext cx="5036265" cy="4113315"/>
            <a:chOff x="4780389" y="2513201"/>
            <a:chExt cx="5036265" cy="4113315"/>
          </a:xfrm>
        </p:grpSpPr>
        <p:grpSp>
          <p:nvGrpSpPr>
            <p:cNvPr id="1172" name="Google Shape;1172;p31"/>
            <p:cNvGrpSpPr/>
            <p:nvPr/>
          </p:nvGrpSpPr>
          <p:grpSpPr>
            <a:xfrm>
              <a:off x="4780389" y="2513201"/>
              <a:ext cx="5036265" cy="4113315"/>
              <a:chOff x="4673664" y="2214101"/>
              <a:chExt cx="5036265" cy="4113315"/>
            </a:xfrm>
          </p:grpSpPr>
          <p:sp>
            <p:nvSpPr>
              <p:cNvPr id="1173" name="Google Shape;1173;p31"/>
              <p:cNvSpPr/>
              <p:nvPr/>
            </p:nvSpPr>
            <p:spPr>
              <a:xfrm rot="157512">
                <a:off x="9047033" y="4559649"/>
                <a:ext cx="57072" cy="57047"/>
              </a:xfrm>
              <a:custGeom>
                <a:avLst/>
                <a:gdLst/>
                <a:ahLst/>
                <a:cxnLst/>
                <a:rect l="l" t="t" r="r" b="b"/>
                <a:pathLst>
                  <a:path w="2283" h="2282" extrusionOk="0">
                    <a:moveTo>
                      <a:pt x="1141" y="1"/>
                    </a:moveTo>
                    <a:cubicBezTo>
                      <a:pt x="511" y="1"/>
                      <a:pt x="0" y="512"/>
                      <a:pt x="0" y="1142"/>
                    </a:cubicBezTo>
                    <a:cubicBezTo>
                      <a:pt x="0" y="1771"/>
                      <a:pt x="511" y="2282"/>
                      <a:pt x="1141" y="2282"/>
                    </a:cubicBezTo>
                    <a:cubicBezTo>
                      <a:pt x="1771" y="2282"/>
                      <a:pt x="2282" y="1771"/>
                      <a:pt x="2282" y="1142"/>
                    </a:cubicBezTo>
                    <a:cubicBezTo>
                      <a:pt x="2282" y="512"/>
                      <a:pt x="1771" y="1"/>
                      <a:pt x="114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174" name="Google Shape;1174;p31"/>
              <p:cNvGrpSpPr/>
              <p:nvPr/>
            </p:nvGrpSpPr>
            <p:grpSpPr>
              <a:xfrm>
                <a:off x="4673664" y="2214101"/>
                <a:ext cx="5036265" cy="4113315"/>
                <a:chOff x="4673664" y="2214101"/>
                <a:chExt cx="5036265" cy="4113315"/>
              </a:xfrm>
            </p:grpSpPr>
            <p:grpSp>
              <p:nvGrpSpPr>
                <p:cNvPr id="1175" name="Google Shape;1175;p31"/>
                <p:cNvGrpSpPr/>
                <p:nvPr/>
              </p:nvGrpSpPr>
              <p:grpSpPr>
                <a:xfrm>
                  <a:off x="4673664" y="2214101"/>
                  <a:ext cx="5036265" cy="4113315"/>
                  <a:chOff x="3825164" y="427026"/>
                  <a:chExt cx="5036265" cy="4113315"/>
                </a:xfrm>
              </p:grpSpPr>
              <p:sp>
                <p:nvSpPr>
                  <p:cNvPr id="1176" name="Google Shape;1176;p31"/>
                  <p:cNvSpPr/>
                  <p:nvPr/>
                </p:nvSpPr>
                <p:spPr>
                  <a:xfrm rot="157512">
                    <a:off x="6915828" y="473247"/>
                    <a:ext cx="650167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8" h="28845" fill="none" extrusionOk="0">
                        <a:moveTo>
                          <a:pt x="26008" y="20744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0" y="8102"/>
                        </a:lnTo>
                        <a:lnTo>
                          <a:pt x="1028" y="22524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77" name="Google Shape;1177;p31"/>
                  <p:cNvSpPr/>
                  <p:nvPr/>
                </p:nvSpPr>
                <p:spPr>
                  <a:xfrm rot="157512">
                    <a:off x="7541687" y="457392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9" y="20743"/>
                        </a:moveTo>
                        <a:lnTo>
                          <a:pt x="24981" y="6321"/>
                        </a:lnTo>
                        <a:lnTo>
                          <a:pt x="11976" y="1"/>
                        </a:lnTo>
                        <a:lnTo>
                          <a:pt x="1" y="8102"/>
                        </a:lnTo>
                        <a:lnTo>
                          <a:pt x="1029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78" name="Google Shape;1178;p31"/>
                  <p:cNvSpPr/>
                  <p:nvPr/>
                </p:nvSpPr>
                <p:spPr>
                  <a:xfrm rot="157512">
                    <a:off x="8167572" y="441537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1" y="8102"/>
                        </a:lnTo>
                        <a:lnTo>
                          <a:pt x="1029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79" name="Google Shape;1179;p31"/>
                  <p:cNvSpPr/>
                  <p:nvPr/>
                </p:nvSpPr>
                <p:spPr>
                  <a:xfrm rot="157512">
                    <a:off x="7242491" y="1007356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0" y="8102"/>
                        </a:lnTo>
                        <a:lnTo>
                          <a:pt x="1028" y="22525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80" name="Google Shape;1180;p31"/>
                  <p:cNvSpPr/>
                  <p:nvPr/>
                </p:nvSpPr>
                <p:spPr>
                  <a:xfrm rot="157512">
                    <a:off x="7868375" y="991501"/>
                    <a:ext cx="650167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8" h="28845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0" y="8102"/>
                        </a:lnTo>
                        <a:lnTo>
                          <a:pt x="1028" y="22524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81" name="Google Shape;1181;p31"/>
                  <p:cNvSpPr/>
                  <p:nvPr/>
                </p:nvSpPr>
                <p:spPr>
                  <a:xfrm rot="157512">
                    <a:off x="6943294" y="1557320"/>
                    <a:ext cx="650167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8" h="28845" fill="none" extrusionOk="0">
                        <a:moveTo>
                          <a:pt x="26008" y="20743"/>
                        </a:moveTo>
                        <a:lnTo>
                          <a:pt x="24980" y="6320"/>
                        </a:lnTo>
                        <a:lnTo>
                          <a:pt x="11975" y="1"/>
                        </a:lnTo>
                        <a:lnTo>
                          <a:pt x="0" y="8102"/>
                        </a:lnTo>
                        <a:lnTo>
                          <a:pt x="1028" y="22524"/>
                        </a:lnTo>
                        <a:lnTo>
                          <a:pt x="14032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82" name="Google Shape;1182;p31"/>
                  <p:cNvSpPr/>
                  <p:nvPr/>
                </p:nvSpPr>
                <p:spPr>
                  <a:xfrm rot="157512">
                    <a:off x="7569154" y="1541466"/>
                    <a:ext cx="650217" cy="721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4" fill="none" extrusionOk="0">
                        <a:moveTo>
                          <a:pt x="26009" y="20743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1" y="8101"/>
                        </a:lnTo>
                        <a:lnTo>
                          <a:pt x="1029" y="22524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83" name="Google Shape;1183;p31"/>
                  <p:cNvSpPr/>
                  <p:nvPr/>
                </p:nvSpPr>
                <p:spPr>
                  <a:xfrm rot="157512">
                    <a:off x="8195039" y="1525586"/>
                    <a:ext cx="65021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6" fill="none" extrusionOk="0">
                        <a:moveTo>
                          <a:pt x="26009" y="20743"/>
                        </a:moveTo>
                        <a:lnTo>
                          <a:pt x="24980" y="6322"/>
                        </a:lnTo>
                        <a:lnTo>
                          <a:pt x="11976" y="1"/>
                        </a:lnTo>
                        <a:lnTo>
                          <a:pt x="0" y="8103"/>
                        </a:lnTo>
                        <a:lnTo>
                          <a:pt x="1029" y="22525"/>
                        </a:lnTo>
                        <a:lnTo>
                          <a:pt x="14033" y="28846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84" name="Google Shape;1184;p31"/>
                  <p:cNvSpPr/>
                  <p:nvPr/>
                </p:nvSpPr>
                <p:spPr>
                  <a:xfrm rot="157512">
                    <a:off x="4140535" y="2170703"/>
                    <a:ext cx="650217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5" fill="none" extrusionOk="0">
                        <a:moveTo>
                          <a:pt x="26009" y="20743"/>
                        </a:moveTo>
                        <a:lnTo>
                          <a:pt x="24980" y="6321"/>
                        </a:lnTo>
                        <a:lnTo>
                          <a:pt x="11977" y="0"/>
                        </a:lnTo>
                        <a:lnTo>
                          <a:pt x="1" y="8102"/>
                        </a:lnTo>
                        <a:lnTo>
                          <a:pt x="1028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85" name="Google Shape;1185;p31"/>
                  <p:cNvSpPr/>
                  <p:nvPr/>
                </p:nvSpPr>
                <p:spPr>
                  <a:xfrm rot="157512">
                    <a:off x="4766419" y="2154848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9" y="20743"/>
                        </a:moveTo>
                        <a:lnTo>
                          <a:pt x="24980" y="6321"/>
                        </a:lnTo>
                        <a:lnTo>
                          <a:pt x="11977" y="1"/>
                        </a:lnTo>
                        <a:lnTo>
                          <a:pt x="0" y="8102"/>
                        </a:lnTo>
                        <a:lnTo>
                          <a:pt x="1029" y="22524"/>
                        </a:lnTo>
                        <a:lnTo>
                          <a:pt x="14034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86" name="Google Shape;1186;p31"/>
                  <p:cNvSpPr/>
                  <p:nvPr/>
                </p:nvSpPr>
                <p:spPr>
                  <a:xfrm rot="157512">
                    <a:off x="5392303" y="2138993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9" y="20743"/>
                        </a:moveTo>
                        <a:lnTo>
                          <a:pt x="24981" y="6321"/>
                        </a:lnTo>
                        <a:lnTo>
                          <a:pt x="11976" y="0"/>
                        </a:lnTo>
                        <a:lnTo>
                          <a:pt x="0" y="8102"/>
                        </a:lnTo>
                        <a:lnTo>
                          <a:pt x="1029" y="22524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87" name="Google Shape;1187;p31"/>
                  <p:cNvSpPr/>
                  <p:nvPr/>
                </p:nvSpPr>
                <p:spPr>
                  <a:xfrm rot="157512">
                    <a:off x="6018188" y="2123139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8" y="20743"/>
                        </a:moveTo>
                        <a:lnTo>
                          <a:pt x="24981" y="6321"/>
                        </a:lnTo>
                        <a:lnTo>
                          <a:pt x="11976" y="0"/>
                        </a:lnTo>
                        <a:lnTo>
                          <a:pt x="1" y="8102"/>
                        </a:lnTo>
                        <a:lnTo>
                          <a:pt x="1029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88" name="Google Shape;1188;p31"/>
                  <p:cNvSpPr/>
                  <p:nvPr/>
                </p:nvSpPr>
                <p:spPr>
                  <a:xfrm rot="157512">
                    <a:off x="6644073" y="2107259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1" y="8103"/>
                        </a:lnTo>
                        <a:lnTo>
                          <a:pt x="1028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89" name="Google Shape;1189;p31"/>
                  <p:cNvSpPr/>
                  <p:nvPr/>
                </p:nvSpPr>
                <p:spPr>
                  <a:xfrm rot="157512">
                    <a:off x="7269957" y="2091430"/>
                    <a:ext cx="650192" cy="721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4" fill="none" extrusionOk="0">
                        <a:moveTo>
                          <a:pt x="26009" y="20743"/>
                        </a:moveTo>
                        <a:lnTo>
                          <a:pt x="24980" y="6320"/>
                        </a:lnTo>
                        <a:lnTo>
                          <a:pt x="11976" y="0"/>
                        </a:lnTo>
                        <a:lnTo>
                          <a:pt x="0" y="8101"/>
                        </a:lnTo>
                        <a:lnTo>
                          <a:pt x="1028" y="22523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90" name="Google Shape;1190;p31"/>
                  <p:cNvSpPr/>
                  <p:nvPr/>
                </p:nvSpPr>
                <p:spPr>
                  <a:xfrm rot="157512">
                    <a:off x="7895842" y="2075550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9" y="20743"/>
                        </a:moveTo>
                        <a:lnTo>
                          <a:pt x="24980" y="6322"/>
                        </a:lnTo>
                        <a:lnTo>
                          <a:pt x="11976" y="1"/>
                        </a:lnTo>
                        <a:lnTo>
                          <a:pt x="0" y="8102"/>
                        </a:lnTo>
                        <a:lnTo>
                          <a:pt x="1029" y="22525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91" name="Google Shape;1191;p31"/>
                  <p:cNvSpPr/>
                  <p:nvPr/>
                </p:nvSpPr>
                <p:spPr>
                  <a:xfrm rot="157512">
                    <a:off x="3841337" y="2720667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9" y="20743"/>
                        </a:moveTo>
                        <a:lnTo>
                          <a:pt x="24980" y="6321"/>
                        </a:lnTo>
                        <a:lnTo>
                          <a:pt x="11975" y="0"/>
                        </a:lnTo>
                        <a:lnTo>
                          <a:pt x="0" y="8102"/>
                        </a:lnTo>
                        <a:lnTo>
                          <a:pt x="1029" y="22524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92" name="Google Shape;1192;p31"/>
                  <p:cNvSpPr/>
                  <p:nvPr/>
                </p:nvSpPr>
                <p:spPr>
                  <a:xfrm rot="157512">
                    <a:off x="4467198" y="2704787"/>
                    <a:ext cx="65021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6" fill="none" extrusionOk="0">
                        <a:moveTo>
                          <a:pt x="26010" y="20743"/>
                        </a:moveTo>
                        <a:lnTo>
                          <a:pt x="24982" y="6322"/>
                        </a:lnTo>
                        <a:lnTo>
                          <a:pt x="11977" y="1"/>
                        </a:lnTo>
                        <a:lnTo>
                          <a:pt x="1" y="8103"/>
                        </a:lnTo>
                        <a:lnTo>
                          <a:pt x="1030" y="22525"/>
                        </a:lnTo>
                        <a:lnTo>
                          <a:pt x="14033" y="28846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93" name="Google Shape;1193;p31"/>
                  <p:cNvSpPr/>
                  <p:nvPr/>
                </p:nvSpPr>
                <p:spPr>
                  <a:xfrm rot="157512">
                    <a:off x="5093107" y="2688958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8" y="20743"/>
                        </a:moveTo>
                        <a:lnTo>
                          <a:pt x="24980" y="6320"/>
                        </a:lnTo>
                        <a:lnTo>
                          <a:pt x="11976" y="0"/>
                        </a:lnTo>
                        <a:lnTo>
                          <a:pt x="1" y="8102"/>
                        </a:lnTo>
                        <a:lnTo>
                          <a:pt x="1029" y="22523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94" name="Google Shape;1194;p31"/>
                  <p:cNvSpPr/>
                  <p:nvPr/>
                </p:nvSpPr>
                <p:spPr>
                  <a:xfrm rot="157512">
                    <a:off x="5718992" y="2673103"/>
                    <a:ext cx="650192" cy="721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4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0" y="8101"/>
                        </a:lnTo>
                        <a:lnTo>
                          <a:pt x="1028" y="22524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95" name="Google Shape;1195;p31"/>
                  <p:cNvSpPr/>
                  <p:nvPr/>
                </p:nvSpPr>
                <p:spPr>
                  <a:xfrm rot="157512">
                    <a:off x="6344876" y="2657223"/>
                    <a:ext cx="65016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8" h="28846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5" y="1"/>
                        </a:lnTo>
                        <a:lnTo>
                          <a:pt x="0" y="8103"/>
                        </a:lnTo>
                        <a:lnTo>
                          <a:pt x="1028" y="22525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96" name="Google Shape;1196;p31"/>
                  <p:cNvSpPr/>
                  <p:nvPr/>
                </p:nvSpPr>
                <p:spPr>
                  <a:xfrm rot="157512">
                    <a:off x="6970736" y="2641369"/>
                    <a:ext cx="65021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6" fill="none" extrusionOk="0">
                        <a:moveTo>
                          <a:pt x="26010" y="20743"/>
                        </a:moveTo>
                        <a:lnTo>
                          <a:pt x="24981" y="6321"/>
                        </a:lnTo>
                        <a:lnTo>
                          <a:pt x="11976" y="0"/>
                        </a:lnTo>
                        <a:lnTo>
                          <a:pt x="1" y="8102"/>
                        </a:lnTo>
                        <a:lnTo>
                          <a:pt x="1029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97" name="Google Shape;1197;p31"/>
                  <p:cNvSpPr/>
                  <p:nvPr/>
                </p:nvSpPr>
                <p:spPr>
                  <a:xfrm rot="157512">
                    <a:off x="4168001" y="3254751"/>
                    <a:ext cx="65021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6" fill="none" extrusionOk="0">
                        <a:moveTo>
                          <a:pt x="26009" y="20744"/>
                        </a:moveTo>
                        <a:lnTo>
                          <a:pt x="24980" y="6322"/>
                        </a:lnTo>
                        <a:lnTo>
                          <a:pt x="11977" y="1"/>
                        </a:lnTo>
                        <a:lnTo>
                          <a:pt x="0" y="8103"/>
                        </a:lnTo>
                        <a:lnTo>
                          <a:pt x="1029" y="22525"/>
                        </a:lnTo>
                        <a:lnTo>
                          <a:pt x="14034" y="28846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98" name="Google Shape;1198;p31"/>
                  <p:cNvSpPr/>
                  <p:nvPr/>
                </p:nvSpPr>
                <p:spPr>
                  <a:xfrm rot="157512">
                    <a:off x="4793885" y="3238896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9" y="20743"/>
                        </a:moveTo>
                        <a:lnTo>
                          <a:pt x="24981" y="6321"/>
                        </a:lnTo>
                        <a:lnTo>
                          <a:pt x="11977" y="0"/>
                        </a:lnTo>
                        <a:lnTo>
                          <a:pt x="0" y="8103"/>
                        </a:lnTo>
                        <a:lnTo>
                          <a:pt x="1029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99" name="Google Shape;1199;p31"/>
                  <p:cNvSpPr/>
                  <p:nvPr/>
                </p:nvSpPr>
                <p:spPr>
                  <a:xfrm rot="157512">
                    <a:off x="5419770" y="3223067"/>
                    <a:ext cx="650192" cy="721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4" fill="none" extrusionOk="0">
                        <a:moveTo>
                          <a:pt x="26009" y="20743"/>
                        </a:moveTo>
                        <a:lnTo>
                          <a:pt x="24981" y="6320"/>
                        </a:lnTo>
                        <a:lnTo>
                          <a:pt x="11976" y="0"/>
                        </a:lnTo>
                        <a:lnTo>
                          <a:pt x="1" y="8101"/>
                        </a:lnTo>
                        <a:lnTo>
                          <a:pt x="1029" y="22523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00" name="Google Shape;1200;p31"/>
                  <p:cNvSpPr/>
                  <p:nvPr/>
                </p:nvSpPr>
                <p:spPr>
                  <a:xfrm rot="157512">
                    <a:off x="6045654" y="3207187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1" y="8102"/>
                        </a:lnTo>
                        <a:lnTo>
                          <a:pt x="1029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01" name="Google Shape;1201;p31"/>
                  <p:cNvSpPr/>
                  <p:nvPr/>
                </p:nvSpPr>
                <p:spPr>
                  <a:xfrm rot="157512">
                    <a:off x="3868779" y="3804714"/>
                    <a:ext cx="65021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6" fill="none" extrusionOk="0">
                        <a:moveTo>
                          <a:pt x="26010" y="20744"/>
                        </a:moveTo>
                        <a:lnTo>
                          <a:pt x="24982" y="6322"/>
                        </a:lnTo>
                        <a:lnTo>
                          <a:pt x="11977" y="1"/>
                        </a:lnTo>
                        <a:lnTo>
                          <a:pt x="1" y="8102"/>
                        </a:lnTo>
                        <a:lnTo>
                          <a:pt x="1030" y="22525"/>
                        </a:lnTo>
                        <a:lnTo>
                          <a:pt x="14034" y="28846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02" name="Google Shape;1202;p31"/>
                  <p:cNvSpPr/>
                  <p:nvPr/>
                </p:nvSpPr>
                <p:spPr>
                  <a:xfrm rot="157512">
                    <a:off x="4494689" y="3788860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1" y="8103"/>
                        </a:lnTo>
                        <a:lnTo>
                          <a:pt x="1029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03" name="Google Shape;1203;p31"/>
                  <p:cNvSpPr/>
                  <p:nvPr/>
                </p:nvSpPr>
                <p:spPr>
                  <a:xfrm rot="157512">
                    <a:off x="5120574" y="3773006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8" y="20744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0" y="8102"/>
                        </a:lnTo>
                        <a:lnTo>
                          <a:pt x="1028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1204" name="Google Shape;1204;p31"/>
                <p:cNvSpPr/>
                <p:nvPr/>
              </p:nvSpPr>
              <p:spPr>
                <a:xfrm rot="157512">
                  <a:off x="6228998" y="4446717"/>
                  <a:ext cx="57072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3" h="2282" extrusionOk="0">
                      <a:moveTo>
                        <a:pt x="1142" y="0"/>
                      </a:moveTo>
                      <a:cubicBezTo>
                        <a:pt x="512" y="0"/>
                        <a:pt x="1" y="511"/>
                        <a:pt x="1" y="1141"/>
                      </a:cubicBezTo>
                      <a:cubicBezTo>
                        <a:pt x="1" y="1771"/>
                        <a:pt x="512" y="2281"/>
                        <a:pt x="1142" y="2281"/>
                      </a:cubicBezTo>
                      <a:cubicBezTo>
                        <a:pt x="1772" y="2281"/>
                        <a:pt x="2283" y="1772"/>
                        <a:pt x="2283" y="1141"/>
                      </a:cubicBezTo>
                      <a:cubicBezTo>
                        <a:pt x="2283" y="511"/>
                        <a:pt x="1772" y="0"/>
                        <a:pt x="114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5" name="Google Shape;1205;p31"/>
                <p:cNvSpPr/>
                <p:nvPr/>
              </p:nvSpPr>
              <p:spPr>
                <a:xfrm rot="157512">
                  <a:off x="9351770" y="4005108"/>
                  <a:ext cx="57047" cy="570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2" h="2283" extrusionOk="0">
                      <a:moveTo>
                        <a:pt x="1141" y="0"/>
                      </a:moveTo>
                      <a:cubicBezTo>
                        <a:pt x="511" y="0"/>
                        <a:pt x="0" y="511"/>
                        <a:pt x="0" y="1141"/>
                      </a:cubicBezTo>
                      <a:cubicBezTo>
                        <a:pt x="0" y="1772"/>
                        <a:pt x="511" y="2282"/>
                        <a:pt x="1141" y="2282"/>
                      </a:cubicBezTo>
                      <a:cubicBezTo>
                        <a:pt x="1771" y="2282"/>
                        <a:pt x="2281" y="1772"/>
                        <a:pt x="2281" y="1141"/>
                      </a:cubicBezTo>
                      <a:cubicBezTo>
                        <a:pt x="2281" y="511"/>
                        <a:pt x="1771" y="0"/>
                        <a:pt x="114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6" name="Google Shape;1206;p31"/>
                <p:cNvSpPr/>
                <p:nvPr/>
              </p:nvSpPr>
              <p:spPr>
                <a:xfrm rot="157512">
                  <a:off x="8403706" y="3847890"/>
                  <a:ext cx="57072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3" h="2282" extrusionOk="0">
                      <a:moveTo>
                        <a:pt x="1141" y="1"/>
                      </a:moveTo>
                      <a:cubicBezTo>
                        <a:pt x="511" y="1"/>
                        <a:pt x="0" y="511"/>
                        <a:pt x="0" y="1141"/>
                      </a:cubicBezTo>
                      <a:cubicBezTo>
                        <a:pt x="0" y="1771"/>
                        <a:pt x="511" y="2282"/>
                        <a:pt x="1141" y="2282"/>
                      </a:cubicBezTo>
                      <a:cubicBezTo>
                        <a:pt x="1771" y="2282"/>
                        <a:pt x="2282" y="1771"/>
                        <a:pt x="2282" y="1141"/>
                      </a:cubicBezTo>
                      <a:cubicBezTo>
                        <a:pt x="2282" y="511"/>
                        <a:pt x="1771" y="1"/>
                        <a:pt x="114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7" name="Google Shape;1207;p31"/>
                <p:cNvSpPr/>
                <p:nvPr/>
              </p:nvSpPr>
              <p:spPr>
                <a:xfrm rot="157512">
                  <a:off x="8124633" y="5115580"/>
                  <a:ext cx="57047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2" h="2282" extrusionOk="0">
                      <a:moveTo>
                        <a:pt x="1140" y="0"/>
                      </a:moveTo>
                      <a:cubicBezTo>
                        <a:pt x="511" y="0"/>
                        <a:pt x="0" y="511"/>
                        <a:pt x="0" y="1141"/>
                      </a:cubicBezTo>
                      <a:cubicBezTo>
                        <a:pt x="0" y="1771"/>
                        <a:pt x="510" y="2281"/>
                        <a:pt x="1140" y="2281"/>
                      </a:cubicBezTo>
                      <a:cubicBezTo>
                        <a:pt x="1771" y="2281"/>
                        <a:pt x="2281" y="1771"/>
                        <a:pt x="2281" y="1141"/>
                      </a:cubicBezTo>
                      <a:cubicBezTo>
                        <a:pt x="2281" y="511"/>
                        <a:pt x="1771" y="0"/>
                        <a:pt x="114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8" name="Google Shape;1208;p31"/>
                <p:cNvSpPr/>
                <p:nvPr/>
              </p:nvSpPr>
              <p:spPr>
                <a:xfrm rot="157512">
                  <a:off x="6574005" y="5703526"/>
                  <a:ext cx="57072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3" h="2282" extrusionOk="0">
                      <a:moveTo>
                        <a:pt x="1141" y="1"/>
                      </a:moveTo>
                      <a:cubicBezTo>
                        <a:pt x="511" y="1"/>
                        <a:pt x="0" y="511"/>
                        <a:pt x="0" y="1141"/>
                      </a:cubicBezTo>
                      <a:cubicBezTo>
                        <a:pt x="0" y="1771"/>
                        <a:pt x="511" y="2282"/>
                        <a:pt x="1141" y="2282"/>
                      </a:cubicBezTo>
                      <a:cubicBezTo>
                        <a:pt x="1771" y="2282"/>
                        <a:pt x="2282" y="1771"/>
                        <a:pt x="2282" y="1141"/>
                      </a:cubicBezTo>
                      <a:cubicBezTo>
                        <a:pt x="2282" y="511"/>
                        <a:pt x="1771" y="1"/>
                        <a:pt x="114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9" name="Google Shape;1209;p31"/>
                <p:cNvSpPr/>
                <p:nvPr/>
              </p:nvSpPr>
              <p:spPr>
                <a:xfrm rot="157512">
                  <a:off x="5957267" y="6080755"/>
                  <a:ext cx="57072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3" h="2282" extrusionOk="0">
                      <a:moveTo>
                        <a:pt x="1141" y="0"/>
                      </a:moveTo>
                      <a:cubicBezTo>
                        <a:pt x="511" y="0"/>
                        <a:pt x="0" y="510"/>
                        <a:pt x="0" y="1140"/>
                      </a:cubicBezTo>
                      <a:cubicBezTo>
                        <a:pt x="0" y="1770"/>
                        <a:pt x="511" y="2281"/>
                        <a:pt x="1141" y="2281"/>
                      </a:cubicBezTo>
                      <a:cubicBezTo>
                        <a:pt x="1771" y="2281"/>
                        <a:pt x="2282" y="1770"/>
                        <a:pt x="2282" y="1140"/>
                      </a:cubicBezTo>
                      <a:cubicBezTo>
                        <a:pt x="2282" y="510"/>
                        <a:pt x="1771" y="0"/>
                        <a:pt x="114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10" name="Google Shape;1210;p31"/>
                <p:cNvSpPr/>
                <p:nvPr/>
              </p:nvSpPr>
              <p:spPr>
                <a:xfrm rot="157512">
                  <a:off x="5929801" y="4996682"/>
                  <a:ext cx="57072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3" h="2282" extrusionOk="0">
                      <a:moveTo>
                        <a:pt x="1142" y="0"/>
                      </a:moveTo>
                      <a:cubicBezTo>
                        <a:pt x="511" y="0"/>
                        <a:pt x="1" y="510"/>
                        <a:pt x="1" y="1140"/>
                      </a:cubicBezTo>
                      <a:cubicBezTo>
                        <a:pt x="1" y="1771"/>
                        <a:pt x="511" y="2281"/>
                        <a:pt x="1142" y="2281"/>
                      </a:cubicBezTo>
                      <a:cubicBezTo>
                        <a:pt x="1772" y="2281"/>
                        <a:pt x="2283" y="1771"/>
                        <a:pt x="2283" y="1140"/>
                      </a:cubicBezTo>
                      <a:cubicBezTo>
                        <a:pt x="2283" y="510"/>
                        <a:pt x="1772" y="0"/>
                        <a:pt x="114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11" name="Google Shape;1211;p31"/>
                <p:cNvSpPr/>
                <p:nvPr/>
              </p:nvSpPr>
              <p:spPr>
                <a:xfrm rot="157512">
                  <a:off x="9015730" y="3465389"/>
                  <a:ext cx="57047" cy="570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2" h="2283" extrusionOk="0">
                      <a:moveTo>
                        <a:pt x="1142" y="0"/>
                      </a:moveTo>
                      <a:cubicBezTo>
                        <a:pt x="512" y="0"/>
                        <a:pt x="1" y="511"/>
                        <a:pt x="1" y="1141"/>
                      </a:cubicBezTo>
                      <a:cubicBezTo>
                        <a:pt x="1" y="1771"/>
                        <a:pt x="512" y="2282"/>
                        <a:pt x="1142" y="2282"/>
                      </a:cubicBezTo>
                      <a:cubicBezTo>
                        <a:pt x="1771" y="2282"/>
                        <a:pt x="2282" y="1771"/>
                        <a:pt x="2282" y="1141"/>
                      </a:cubicBezTo>
                      <a:cubicBezTo>
                        <a:pt x="2282" y="511"/>
                        <a:pt x="1771" y="0"/>
                        <a:pt x="114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1212" name="Google Shape;1212;p31"/>
            <p:cNvSpPr/>
            <p:nvPr/>
          </p:nvSpPr>
          <p:spPr>
            <a:xfrm rot="157512">
              <a:off x="8799542" y="3225845"/>
              <a:ext cx="57022" cy="57072"/>
            </a:xfrm>
            <a:custGeom>
              <a:avLst/>
              <a:gdLst/>
              <a:ahLst/>
              <a:cxnLst/>
              <a:rect l="l" t="t" r="r" b="b"/>
              <a:pathLst>
                <a:path w="2281" h="2283" extrusionOk="0">
                  <a:moveTo>
                    <a:pt x="1141" y="1"/>
                  </a:moveTo>
                  <a:cubicBezTo>
                    <a:pt x="511" y="1"/>
                    <a:pt x="0" y="512"/>
                    <a:pt x="0" y="1142"/>
                  </a:cubicBezTo>
                  <a:cubicBezTo>
                    <a:pt x="0" y="1772"/>
                    <a:pt x="511" y="2283"/>
                    <a:pt x="1141" y="2283"/>
                  </a:cubicBezTo>
                  <a:cubicBezTo>
                    <a:pt x="1771" y="2283"/>
                    <a:pt x="2281" y="1772"/>
                    <a:pt x="2281" y="1142"/>
                  </a:cubicBezTo>
                  <a:cubicBezTo>
                    <a:pt x="2281" y="512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31"/>
            <p:cNvSpPr/>
            <p:nvPr/>
          </p:nvSpPr>
          <p:spPr>
            <a:xfrm rot="157512">
              <a:off x="5710335" y="4761896"/>
              <a:ext cx="57072" cy="57072"/>
            </a:xfrm>
            <a:custGeom>
              <a:avLst/>
              <a:gdLst/>
              <a:ahLst/>
              <a:cxnLst/>
              <a:rect l="l" t="t" r="r" b="b"/>
              <a:pathLst>
                <a:path w="2283" h="2283" extrusionOk="0">
                  <a:moveTo>
                    <a:pt x="1141" y="1"/>
                  </a:moveTo>
                  <a:cubicBezTo>
                    <a:pt x="511" y="1"/>
                    <a:pt x="0" y="511"/>
                    <a:pt x="0" y="1142"/>
                  </a:cubicBezTo>
                  <a:cubicBezTo>
                    <a:pt x="0" y="1772"/>
                    <a:pt x="511" y="2283"/>
                    <a:pt x="1141" y="2283"/>
                  </a:cubicBezTo>
                  <a:cubicBezTo>
                    <a:pt x="1771" y="2283"/>
                    <a:pt x="2282" y="1772"/>
                    <a:pt x="2282" y="1142"/>
                  </a:cubicBezTo>
                  <a:cubicBezTo>
                    <a:pt x="2282" y="511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31"/>
            <p:cNvSpPr/>
            <p:nvPr/>
          </p:nvSpPr>
          <p:spPr>
            <a:xfrm rot="157512">
              <a:off x="7885492" y="4168682"/>
              <a:ext cx="57047" cy="57047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1141" y="0"/>
                  </a:moveTo>
                  <a:cubicBezTo>
                    <a:pt x="511" y="0"/>
                    <a:pt x="0" y="511"/>
                    <a:pt x="0" y="1141"/>
                  </a:cubicBezTo>
                  <a:cubicBezTo>
                    <a:pt x="0" y="1770"/>
                    <a:pt x="511" y="2281"/>
                    <a:pt x="1141" y="2281"/>
                  </a:cubicBezTo>
                  <a:cubicBezTo>
                    <a:pt x="1772" y="2281"/>
                    <a:pt x="2281" y="1770"/>
                    <a:pt x="2281" y="1141"/>
                  </a:cubicBezTo>
                  <a:cubicBezTo>
                    <a:pt x="2281" y="511"/>
                    <a:pt x="1772" y="0"/>
                    <a:pt x="11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5" name="Google Shape;1215;p31"/>
          <p:cNvGrpSpPr/>
          <p:nvPr/>
        </p:nvGrpSpPr>
        <p:grpSpPr>
          <a:xfrm>
            <a:off x="274225" y="2188525"/>
            <a:ext cx="76825" cy="76800"/>
            <a:chOff x="3104875" y="1099400"/>
            <a:chExt cx="76825" cy="76800"/>
          </a:xfrm>
        </p:grpSpPr>
        <p:sp>
          <p:nvSpPr>
            <p:cNvPr id="1216" name="Google Shape;1216;p31"/>
            <p:cNvSpPr/>
            <p:nvPr/>
          </p:nvSpPr>
          <p:spPr>
            <a:xfrm>
              <a:off x="3104875" y="1099400"/>
              <a:ext cx="76825" cy="76800"/>
            </a:xfrm>
            <a:custGeom>
              <a:avLst/>
              <a:gdLst/>
              <a:ahLst/>
              <a:cxnLst/>
              <a:rect l="l" t="t" r="r" b="b"/>
              <a:pathLst>
                <a:path w="3073" h="3072" fill="none" extrusionOk="0">
                  <a:moveTo>
                    <a:pt x="1" y="3072"/>
                  </a:moveTo>
                  <a:lnTo>
                    <a:pt x="3072" y="0"/>
                  </a:lnTo>
                </a:path>
              </a:pathLst>
            </a:custGeom>
            <a:noFill/>
            <a:ln w="23350" cap="flat" cmpd="sng">
              <a:solidFill>
                <a:schemeClr val="dk1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31"/>
            <p:cNvSpPr/>
            <p:nvPr/>
          </p:nvSpPr>
          <p:spPr>
            <a:xfrm>
              <a:off x="3104875" y="1099400"/>
              <a:ext cx="76825" cy="76800"/>
            </a:xfrm>
            <a:custGeom>
              <a:avLst/>
              <a:gdLst/>
              <a:ahLst/>
              <a:cxnLst/>
              <a:rect l="l" t="t" r="r" b="b"/>
              <a:pathLst>
                <a:path w="3073" h="3072" fill="none" extrusionOk="0">
                  <a:moveTo>
                    <a:pt x="1" y="0"/>
                  </a:moveTo>
                  <a:lnTo>
                    <a:pt x="3072" y="3072"/>
                  </a:lnTo>
                </a:path>
              </a:pathLst>
            </a:custGeom>
            <a:noFill/>
            <a:ln w="23350" cap="flat" cmpd="sng">
              <a:solidFill>
                <a:schemeClr val="dk1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8" name="Google Shape;1218;p31"/>
          <p:cNvGrpSpPr/>
          <p:nvPr/>
        </p:nvGrpSpPr>
        <p:grpSpPr>
          <a:xfrm>
            <a:off x="3783350" y="4781250"/>
            <a:ext cx="76825" cy="76800"/>
            <a:chOff x="3104875" y="1099400"/>
            <a:chExt cx="76825" cy="76800"/>
          </a:xfrm>
        </p:grpSpPr>
        <p:sp>
          <p:nvSpPr>
            <p:cNvPr id="1219" name="Google Shape;1219;p31"/>
            <p:cNvSpPr/>
            <p:nvPr/>
          </p:nvSpPr>
          <p:spPr>
            <a:xfrm>
              <a:off x="3104875" y="1099400"/>
              <a:ext cx="76825" cy="76800"/>
            </a:xfrm>
            <a:custGeom>
              <a:avLst/>
              <a:gdLst/>
              <a:ahLst/>
              <a:cxnLst/>
              <a:rect l="l" t="t" r="r" b="b"/>
              <a:pathLst>
                <a:path w="3073" h="3072" fill="none" extrusionOk="0">
                  <a:moveTo>
                    <a:pt x="1" y="3072"/>
                  </a:moveTo>
                  <a:lnTo>
                    <a:pt x="3072" y="0"/>
                  </a:lnTo>
                </a:path>
              </a:pathLst>
            </a:custGeom>
            <a:noFill/>
            <a:ln w="23350" cap="flat" cmpd="sng">
              <a:solidFill>
                <a:schemeClr val="dk1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31"/>
            <p:cNvSpPr/>
            <p:nvPr/>
          </p:nvSpPr>
          <p:spPr>
            <a:xfrm>
              <a:off x="3104875" y="1099400"/>
              <a:ext cx="76825" cy="76800"/>
            </a:xfrm>
            <a:custGeom>
              <a:avLst/>
              <a:gdLst/>
              <a:ahLst/>
              <a:cxnLst/>
              <a:rect l="l" t="t" r="r" b="b"/>
              <a:pathLst>
                <a:path w="3073" h="3072" fill="none" extrusionOk="0">
                  <a:moveTo>
                    <a:pt x="1" y="0"/>
                  </a:moveTo>
                  <a:lnTo>
                    <a:pt x="3072" y="3072"/>
                  </a:lnTo>
                </a:path>
              </a:pathLst>
            </a:custGeom>
            <a:noFill/>
            <a:ln w="23350" cap="flat" cmpd="sng">
              <a:solidFill>
                <a:schemeClr val="dk1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1" name="Google Shape;1221;p31"/>
          <p:cNvGrpSpPr/>
          <p:nvPr/>
        </p:nvGrpSpPr>
        <p:grpSpPr>
          <a:xfrm>
            <a:off x="7034175" y="263575"/>
            <a:ext cx="76825" cy="76800"/>
            <a:chOff x="3104875" y="1099400"/>
            <a:chExt cx="76825" cy="76800"/>
          </a:xfrm>
        </p:grpSpPr>
        <p:sp>
          <p:nvSpPr>
            <p:cNvPr id="1222" name="Google Shape;1222;p31"/>
            <p:cNvSpPr/>
            <p:nvPr/>
          </p:nvSpPr>
          <p:spPr>
            <a:xfrm>
              <a:off x="3104875" y="1099400"/>
              <a:ext cx="76825" cy="76800"/>
            </a:xfrm>
            <a:custGeom>
              <a:avLst/>
              <a:gdLst/>
              <a:ahLst/>
              <a:cxnLst/>
              <a:rect l="l" t="t" r="r" b="b"/>
              <a:pathLst>
                <a:path w="3073" h="3072" fill="none" extrusionOk="0">
                  <a:moveTo>
                    <a:pt x="1" y="3072"/>
                  </a:moveTo>
                  <a:lnTo>
                    <a:pt x="3072" y="0"/>
                  </a:lnTo>
                </a:path>
              </a:pathLst>
            </a:custGeom>
            <a:noFill/>
            <a:ln w="23350" cap="flat" cmpd="sng">
              <a:solidFill>
                <a:schemeClr val="dk1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31"/>
            <p:cNvSpPr/>
            <p:nvPr/>
          </p:nvSpPr>
          <p:spPr>
            <a:xfrm>
              <a:off x="3104875" y="1099400"/>
              <a:ext cx="76825" cy="76800"/>
            </a:xfrm>
            <a:custGeom>
              <a:avLst/>
              <a:gdLst/>
              <a:ahLst/>
              <a:cxnLst/>
              <a:rect l="l" t="t" r="r" b="b"/>
              <a:pathLst>
                <a:path w="3073" h="3072" fill="none" extrusionOk="0">
                  <a:moveTo>
                    <a:pt x="1" y="0"/>
                  </a:moveTo>
                  <a:lnTo>
                    <a:pt x="3072" y="3072"/>
                  </a:lnTo>
                </a:path>
              </a:pathLst>
            </a:custGeom>
            <a:noFill/>
            <a:ln w="23350" cap="flat" cmpd="sng">
              <a:solidFill>
                <a:schemeClr val="dk1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224" name="Google Shape;1224;p31"/>
          <p:cNvPicPr preferRelativeResize="0"/>
          <p:nvPr/>
        </p:nvPicPr>
        <p:blipFill rotWithShape="1">
          <a:blip r:embed="rId2">
            <a:alphaModFix/>
          </a:blip>
          <a:srcRect l="24331" t="5721" r="23342" b="4591"/>
          <a:stretch/>
        </p:blipFill>
        <p:spPr>
          <a:xfrm rot="2268302">
            <a:off x="204037" y="2189887"/>
            <a:ext cx="1857374" cy="1790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5" name="Google Shape;1225;p31"/>
          <p:cNvPicPr preferRelativeResize="0"/>
          <p:nvPr/>
        </p:nvPicPr>
        <p:blipFill rotWithShape="1">
          <a:blip r:embed="rId3">
            <a:alphaModFix/>
          </a:blip>
          <a:srcRect l="18647" t="7960" r="8852" b="8336"/>
          <a:stretch/>
        </p:blipFill>
        <p:spPr>
          <a:xfrm rot="-1406513">
            <a:off x="899285" y="427425"/>
            <a:ext cx="1175233" cy="7632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6" name="Google Shape;1226;p31"/>
          <p:cNvPicPr preferRelativeResize="0"/>
          <p:nvPr/>
        </p:nvPicPr>
        <p:blipFill rotWithShape="1">
          <a:blip r:embed="rId4">
            <a:alphaModFix/>
          </a:blip>
          <a:srcRect l="25537" t="7152" r="23467" b="5838"/>
          <a:stretch/>
        </p:blipFill>
        <p:spPr>
          <a:xfrm>
            <a:off x="6925599" y="755225"/>
            <a:ext cx="1920000" cy="1842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7" name="Google Shape;1227;p31"/>
          <p:cNvPicPr preferRelativeResize="0"/>
          <p:nvPr/>
        </p:nvPicPr>
        <p:blipFill rotWithShape="1">
          <a:blip r:embed="rId5">
            <a:alphaModFix/>
          </a:blip>
          <a:srcRect l="15236" r="10474"/>
          <a:stretch/>
        </p:blipFill>
        <p:spPr>
          <a:xfrm rot="1220421">
            <a:off x="6684874" y="2035009"/>
            <a:ext cx="1552575" cy="1390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8" name="Google Shape;1228;p31"/>
          <p:cNvPicPr preferRelativeResize="0"/>
          <p:nvPr/>
        </p:nvPicPr>
        <p:blipFill rotWithShape="1">
          <a:blip r:embed="rId6">
            <a:alphaModFix/>
          </a:blip>
          <a:srcRect l="22009" r="18455"/>
          <a:stretch/>
        </p:blipFill>
        <p:spPr>
          <a:xfrm rot="-1592621">
            <a:off x="1473480" y="2658333"/>
            <a:ext cx="903663" cy="8538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 Black"/>
              <a:buNone/>
              <a:defRPr sz="32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◆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4" r:id="rId3"/>
    <p:sldLayoutId id="2147483655" r:id="rId4"/>
    <p:sldLayoutId id="2147483658" r:id="rId5"/>
    <p:sldLayoutId id="2147483661" r:id="rId6"/>
    <p:sldLayoutId id="2147483671" r:id="rId7"/>
    <p:sldLayoutId id="2147483674" r:id="rId8"/>
    <p:sldLayoutId id="2147483677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9" name="Google Shape;1239;p35"/>
          <p:cNvPicPr preferRelativeResize="0"/>
          <p:nvPr/>
        </p:nvPicPr>
        <p:blipFill rotWithShape="1">
          <a:blip r:embed="rId3">
            <a:alphaModFix/>
          </a:blip>
          <a:srcRect l="25537" t="7152" r="23467" b="5838"/>
          <a:stretch/>
        </p:blipFill>
        <p:spPr>
          <a:xfrm>
            <a:off x="6663225" y="124238"/>
            <a:ext cx="1920000" cy="1842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0" name="Google Shape;1240;p35"/>
          <p:cNvPicPr preferRelativeResize="0"/>
          <p:nvPr/>
        </p:nvPicPr>
        <p:blipFill rotWithShape="1">
          <a:blip r:embed="rId4">
            <a:alphaModFix/>
          </a:blip>
          <a:srcRect l="22009" r="18455"/>
          <a:stretch/>
        </p:blipFill>
        <p:spPr>
          <a:xfrm rot="-1020085">
            <a:off x="7029503" y="3396240"/>
            <a:ext cx="1187445" cy="11219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0" name="Google Shape;1250;p35"/>
          <p:cNvPicPr preferRelativeResize="0"/>
          <p:nvPr/>
        </p:nvPicPr>
        <p:blipFill rotWithShape="1">
          <a:blip r:embed="rId5">
            <a:alphaModFix/>
          </a:blip>
          <a:srcRect l="18647" t="7960" r="8852" b="8336"/>
          <a:stretch/>
        </p:blipFill>
        <p:spPr>
          <a:xfrm rot="-1152297">
            <a:off x="7630172" y="519339"/>
            <a:ext cx="1647827" cy="1070150"/>
          </a:xfrm>
          <a:prstGeom prst="rect">
            <a:avLst/>
          </a:prstGeom>
          <a:noFill/>
          <a:ln>
            <a:noFill/>
          </a:ln>
        </p:spPr>
      </p:pic>
      <p:sp>
        <p:nvSpPr>
          <p:cNvPr id="1251" name="Google Shape;1251;p35"/>
          <p:cNvSpPr txBox="1">
            <a:spLocks noGrp="1"/>
          </p:cNvSpPr>
          <p:nvPr>
            <p:ph type="ctrTitle"/>
          </p:nvPr>
        </p:nvSpPr>
        <p:spPr>
          <a:xfrm>
            <a:off x="49513" y="240715"/>
            <a:ext cx="7033369" cy="219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600"/>
              </a:spcAft>
            </a:pPr>
            <a:r>
              <a:rPr lang="en-US" sz="3600" b="1" kern="2400" dirty="0">
                <a:effectLst/>
                <a:latin typeface="Montserrat" panose="00000500000000000000" pitchFamily="2" charset="0"/>
                <a:ea typeface="MS Mincho" panose="02020609040205080304" pitchFamily="49" charset="-128"/>
              </a:rPr>
              <a:t>Play to Learn: Tic-Tac-Toe Using Reinforcement Learning</a:t>
            </a:r>
            <a:endParaRPr lang="en-US" sz="4800" b="1" dirty="0">
              <a:latin typeface="Montserrat" panose="00000500000000000000" pitchFamily="2" charset="0"/>
              <a:ea typeface="Montserrat"/>
              <a:cs typeface="Montserrat"/>
              <a:sym typeface="Montserra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B26670-51B2-9F4F-5C4B-DD771D1584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9739" y="3289047"/>
            <a:ext cx="4852165" cy="1008934"/>
          </a:xfrm>
        </p:spPr>
        <p:txBody>
          <a:bodyPr/>
          <a:lstStyle/>
          <a:p>
            <a:r>
              <a:rPr lang="en-GB" b="0" i="0" dirty="0">
                <a:solidFill>
                  <a:srgbClr val="FFFFFF"/>
                </a:solidFill>
                <a:effectLst/>
                <a:latin typeface="Segoe UI Historic" panose="020B0502040204020203" pitchFamily="34" charset="0"/>
              </a:rPr>
              <a:t>Group Members: </a:t>
            </a:r>
          </a:p>
          <a:p>
            <a:r>
              <a:rPr lang="en-GB" b="0" i="0" dirty="0">
                <a:solidFill>
                  <a:srgbClr val="FFFFFF"/>
                </a:solidFill>
                <a:effectLst/>
                <a:latin typeface="Segoe UI Historic" panose="020B0502040204020203" pitchFamily="34" charset="0"/>
              </a:rPr>
              <a:t>Name: </a:t>
            </a:r>
            <a:r>
              <a:rPr lang="en-GB" b="0" i="0" dirty="0" err="1">
                <a:solidFill>
                  <a:srgbClr val="FFFFFF"/>
                </a:solidFill>
                <a:effectLst/>
                <a:latin typeface="Segoe UI Historic" panose="020B0502040204020203" pitchFamily="34" charset="0"/>
              </a:rPr>
              <a:t>Ruhsafa</a:t>
            </a:r>
            <a:r>
              <a:rPr lang="en-GB" b="0" i="0" dirty="0">
                <a:solidFill>
                  <a:srgbClr val="FFFFFF"/>
                </a:solidFill>
                <a:effectLst/>
                <a:latin typeface="Segoe UI Historic" panose="020B0502040204020203" pitchFamily="34" charset="0"/>
              </a:rPr>
              <a:t> Haque Id:1912488642</a:t>
            </a:r>
          </a:p>
          <a:p>
            <a:r>
              <a:rPr lang="en-GB" b="0" i="0" dirty="0">
                <a:solidFill>
                  <a:srgbClr val="FFFFFF"/>
                </a:solidFill>
                <a:effectLst/>
                <a:latin typeface="Segoe UI Historic" panose="020B0502040204020203" pitchFamily="34" charset="0"/>
              </a:rPr>
              <a:t>Name: Rafiqul </a:t>
            </a:r>
            <a:r>
              <a:rPr lang="en-GB" b="0" i="0" dirty="0" err="1">
                <a:solidFill>
                  <a:srgbClr val="FFFFFF"/>
                </a:solidFill>
                <a:effectLst/>
                <a:latin typeface="Segoe UI Historic" panose="020B0502040204020203" pitchFamily="34" charset="0"/>
              </a:rPr>
              <a:t>islam</a:t>
            </a:r>
            <a:r>
              <a:rPr lang="en-GB" b="0" i="0" dirty="0">
                <a:solidFill>
                  <a:srgbClr val="FFFFFF"/>
                </a:solidFill>
                <a:effectLst/>
                <a:latin typeface="Segoe UI Historic" panose="020B0502040204020203" pitchFamily="34" charset="0"/>
              </a:rPr>
              <a:t> Id:1821991042</a:t>
            </a:r>
          </a:p>
          <a:p>
            <a:r>
              <a:rPr lang="en-GB" b="0" i="0" dirty="0">
                <a:solidFill>
                  <a:srgbClr val="FFFFFF"/>
                </a:solidFill>
                <a:effectLst/>
                <a:latin typeface="Segoe UI Historic" panose="020B0502040204020203" pitchFamily="34" charset="0"/>
              </a:rPr>
              <a:t>Name: Rifat </a:t>
            </a:r>
            <a:r>
              <a:rPr lang="en-GB" b="0" i="0" dirty="0" err="1">
                <a:solidFill>
                  <a:srgbClr val="FFFFFF"/>
                </a:solidFill>
                <a:effectLst/>
                <a:latin typeface="Segoe UI Historic" panose="020B0502040204020203" pitchFamily="34" charset="0"/>
              </a:rPr>
              <a:t>Ibna</a:t>
            </a:r>
            <a:r>
              <a:rPr lang="en-GB" b="0" i="0" dirty="0">
                <a:solidFill>
                  <a:srgbClr val="FFFFFF"/>
                </a:solidFill>
                <a:effectLst/>
                <a:latin typeface="Segoe UI Historic" panose="020B0502040204020203" pitchFamily="34" charset="0"/>
              </a:rPr>
              <a:t> Azad Id:1812298042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0" name="Google Shape;1420;p41"/>
          <p:cNvSpPr txBox="1">
            <a:spLocks noGrp="1"/>
          </p:cNvSpPr>
          <p:nvPr>
            <p:ph type="title"/>
          </p:nvPr>
        </p:nvSpPr>
        <p:spPr>
          <a:xfrm>
            <a:off x="3210375" y="706244"/>
            <a:ext cx="3116315" cy="72892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Introduction</a:t>
            </a:r>
            <a:endParaRPr sz="28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7295469-30F0-8A05-3862-52BD16664652}"/>
              </a:ext>
            </a:extLst>
          </p:cNvPr>
          <p:cNvSpPr txBox="1"/>
          <p:nvPr/>
        </p:nvSpPr>
        <p:spPr>
          <a:xfrm>
            <a:off x="861418" y="1763719"/>
            <a:ext cx="763581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Tic-Tac-Toe is a classic two-player game where the goal is to align three marks in a row on a 3x3 grid. Instead of using traditional rule-based programming, we implemented machine learning (ML) to create an AI that learns to play strategically using Q-Learning, a type of reinforcement learning. The AI trains by playing thousands of games, improving its decision-making based on rewards and penalties. Our goal is to develop a console-based Tic-Tac-Toe game where users can compete against a trained AI that becomes smarter over time.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CF121AB4-B8C6-2844-9099-8D49DABF8E83}"/>
              </a:ext>
            </a:extLst>
          </p:cNvPr>
          <p:cNvSpPr txBox="1"/>
          <p:nvPr/>
        </p:nvSpPr>
        <p:spPr>
          <a:xfrm>
            <a:off x="2976353" y="187815"/>
            <a:ext cx="33575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1"/>
                </a:solidFill>
                <a:latin typeface="Montserrat Black" panose="00000A00000000000000" pitchFamily="2" charset="0"/>
                <a:cs typeface="Times New Roman" panose="02020603050405020304" pitchFamily="18" charset="0"/>
              </a:rPr>
              <a:t>Background Study</a:t>
            </a: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6E6634F3-E14C-2172-33CD-B93DC0B79C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504" y="734605"/>
            <a:ext cx="8243441" cy="39316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Tic-Tac-Toe is a well-known strategy game with a finite number of possible moves, making it an ideal testbed for AI learning.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Traditional AI approaches use Minimax algorithms, which exhaustively search all possible game states.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Instead of predefined rules, machine learning (ML) allows AI to learn optimal strategies through experience. 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Reinforcement Learning (RL) enables an AI agent to learn by interacting with an environment and receiving rewards for good moves and penalties for bad ones.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Q-Learning is a model-free RL algorithm where the AI stores and updates Q-values (expected future rewards) for different moves. 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Reinforcement learning is used in robotics, autonomous driving, gaming AI (e.g., AlphaGo), and financial modeling.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Teaching AI to play games like Tic-Tac-Toe provides a foundation for developing more advanced AI systems.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7CEC1A88-512A-A045-9E86-3BF6396FFA1C}"/>
              </a:ext>
            </a:extLst>
          </p:cNvPr>
          <p:cNvSpPr txBox="1"/>
          <p:nvPr/>
        </p:nvSpPr>
        <p:spPr>
          <a:xfrm>
            <a:off x="3323992" y="591330"/>
            <a:ext cx="199142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1"/>
                </a:solidFill>
                <a:latin typeface="Montserrat Black" panose="00000A00000000000000" pitchFamily="2" charset="0"/>
                <a:cs typeface="Times New Roman" panose="02020603050405020304" pitchFamily="18" charset="0"/>
              </a:rPr>
              <a:t>Motivation</a:t>
            </a:r>
          </a:p>
        </p:txBody>
      </p:sp>
      <p:sp>
        <p:nvSpPr>
          <p:cNvPr id="23" name="Rectangle 2">
            <a:extLst>
              <a:ext uri="{FF2B5EF4-FFF2-40B4-BE49-F238E27FC236}">
                <a16:creationId xmlns:a16="http://schemas.microsoft.com/office/drawing/2014/main" id="{98BDE7B9-4EEC-0EE3-C14C-3D612D82C5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991" y="1179269"/>
            <a:ext cx="8271170" cy="26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provides a hands-on experience in Reinforcement Learning (RL) and Q-Learning, key concepts in artificial intelligence.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how AI can learn and improve without predefined rules is an exciting challenge. 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Unlike rule-based AI, a Q-learning agent learns from experience, making it more dynamic and unpredictable.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Reinforcement learning is used in robotics, gaming AI (AlphaGo, Chess AI), finance, and self-driving cars.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Learning these techniques now opens the door to more advanced AI projects in the future.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Seeing an AI improve and eventually become unbeatable is a rewarding experience.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Many ML concepts are learned theoretically, but this project applies them in a real-world scenario.</a:t>
            </a:r>
            <a:endParaRPr lang="en-US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screen shot of a computer&#10;&#10;AI-generated content may be incorrect.">
            <a:extLst>
              <a:ext uri="{FF2B5EF4-FFF2-40B4-BE49-F238E27FC236}">
                <a16:creationId xmlns:a16="http://schemas.microsoft.com/office/drawing/2014/main" id="{064BF460-D24C-CF7C-9EFC-7FBE421CDE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8210" y="1341656"/>
            <a:ext cx="4983870" cy="321636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345FD9F-BF6C-B1F0-0F64-7655FB2B3879}"/>
              </a:ext>
            </a:extLst>
          </p:cNvPr>
          <p:cNvSpPr txBox="1"/>
          <p:nvPr/>
        </p:nvSpPr>
        <p:spPr>
          <a:xfrm>
            <a:off x="2269520" y="317466"/>
            <a:ext cx="382647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tx1"/>
                </a:solidFill>
                <a:latin typeface="Montserrat Black" panose="00000A00000000000000" pitchFamily="2" charset="0"/>
              </a:rPr>
              <a:t>Working Progress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573168A-A649-9AAA-7A92-839338BC2D6D}"/>
              </a:ext>
            </a:extLst>
          </p:cNvPr>
          <p:cNvSpPr txBox="1"/>
          <p:nvPr/>
        </p:nvSpPr>
        <p:spPr>
          <a:xfrm>
            <a:off x="196261" y="2124353"/>
            <a:ext cx="391629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  <a:latin typeface="Montserrat Black" panose="00000A00000000000000" pitchFamily="2" charset="0"/>
              </a:rPr>
              <a:t>Game Environment Setup:</a:t>
            </a:r>
          </a:p>
          <a:p>
            <a:r>
              <a:rPr lang="en-US" sz="1600" dirty="0">
                <a:solidFill>
                  <a:schemeClr val="tx1"/>
                </a:solidFill>
              </a:rPr>
              <a:t>Created a 3x3 Tic-Tac-Toe board using Python, handling move validation, win conditions, and draw detection.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6" name="Google Shape;1746;p51"/>
          <p:cNvSpPr txBox="1">
            <a:spLocks noGrp="1"/>
          </p:cNvSpPr>
          <p:nvPr>
            <p:ph type="title"/>
          </p:nvPr>
        </p:nvSpPr>
        <p:spPr>
          <a:xfrm>
            <a:off x="492987" y="577063"/>
            <a:ext cx="7583942" cy="6826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400" b="1" dirty="0">
                <a:solidFill>
                  <a:schemeClr val="tx1"/>
                </a:solidFill>
              </a:rPr>
              <a:t>Working Progress</a:t>
            </a:r>
          </a:p>
        </p:txBody>
      </p:sp>
      <p:pic>
        <p:nvPicPr>
          <p:cNvPr id="1831" name="Google Shape;1831;p51"/>
          <p:cNvPicPr preferRelativeResize="0"/>
          <p:nvPr/>
        </p:nvPicPr>
        <p:blipFill rotWithShape="1">
          <a:blip r:embed="rId3">
            <a:alphaModFix/>
          </a:blip>
          <a:srcRect l="22009" r="18455"/>
          <a:stretch/>
        </p:blipFill>
        <p:spPr>
          <a:xfrm rot="1203245">
            <a:off x="7527485" y="-24152"/>
            <a:ext cx="1272639" cy="12024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2" name="Google Shape;1832;p51"/>
          <p:cNvPicPr preferRelativeResize="0"/>
          <p:nvPr/>
        </p:nvPicPr>
        <p:blipFill rotWithShape="1">
          <a:blip r:embed="rId4">
            <a:alphaModFix/>
          </a:blip>
          <a:srcRect l="18647" t="7960" r="8852" b="8336"/>
          <a:stretch/>
        </p:blipFill>
        <p:spPr>
          <a:xfrm rot="-1406513">
            <a:off x="-94629" y="4441605"/>
            <a:ext cx="1175233" cy="76322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24D93E4-70B6-0381-F2EF-F7E045BB54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189" y="1224257"/>
            <a:ext cx="8690516" cy="289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altLang="en-US" b="1" dirty="0">
                <a:solidFill>
                  <a:schemeClr val="tx1"/>
                </a:solidFill>
              </a:rPr>
              <a:t>Implementation of Q-Learning Algorithm : </a:t>
            </a:r>
            <a:r>
              <a:rPr lang="en-US" altLang="en-US" dirty="0">
                <a:solidFill>
                  <a:schemeClr val="tx1"/>
                </a:solidFill>
              </a:rPr>
              <a:t>Developed the Q-learning agent that learns optimal strategies through self-play by updating a Q-table based on rewards after each action.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altLang="en-US" b="1" dirty="0">
                <a:solidFill>
                  <a:schemeClr val="tx1"/>
                </a:solidFill>
              </a:rPr>
              <a:t>Training the AI: </a:t>
            </a:r>
            <a:r>
              <a:rPr lang="en-US" altLang="en-US" dirty="0">
                <a:solidFill>
                  <a:schemeClr val="tx1"/>
                </a:solidFill>
              </a:rPr>
              <a:t>Trained the AI agent over thousands of game episodes, allowing it to gradually improve its decision-making ability.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altLang="en-US" dirty="0">
                <a:solidFill>
                  <a:schemeClr val="tx1"/>
                </a:solidFill>
              </a:rPr>
              <a:t>Human Interaction Integration: Developed a console-based interface enabling human players to compete interactively against the AI.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altLang="en-US" b="1" dirty="0">
                <a:solidFill>
                  <a:schemeClr val="tx1"/>
                </a:solidFill>
              </a:rPr>
              <a:t>Game Logic Enhancements: </a:t>
            </a:r>
            <a:r>
              <a:rPr lang="en-US" altLang="en-US" dirty="0">
                <a:solidFill>
                  <a:schemeClr val="tx1"/>
                </a:solidFill>
              </a:rPr>
              <a:t>Implemented win/loss/draw outcome detection and added user-friendly print statements to display the status of the game after each move.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7CEC1A88-512A-A045-9E86-3BF6396FFA1C}"/>
              </a:ext>
            </a:extLst>
          </p:cNvPr>
          <p:cNvSpPr txBox="1"/>
          <p:nvPr/>
        </p:nvSpPr>
        <p:spPr>
          <a:xfrm>
            <a:off x="2464884" y="277014"/>
            <a:ext cx="421423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tx1"/>
                </a:solidFill>
                <a:latin typeface="Montserrat Black" panose="00000A00000000000000" pitchFamily="2" charset="0"/>
              </a:rPr>
              <a:t>Future Improvement</a:t>
            </a:r>
            <a:endParaRPr lang="en-US" sz="2000" b="1" dirty="0">
              <a:solidFill>
                <a:schemeClr val="tx1"/>
              </a:solidFill>
              <a:latin typeface="Montserrat Black" panose="00000A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F5E521-64FE-9C6F-B218-8E228744DF10}"/>
              </a:ext>
            </a:extLst>
          </p:cNvPr>
          <p:cNvSpPr txBox="1"/>
          <p:nvPr/>
        </p:nvSpPr>
        <p:spPr>
          <a:xfrm>
            <a:off x="152401" y="859707"/>
            <a:ext cx="8526964" cy="4899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tx1"/>
                </a:solidFill>
              </a:rPr>
              <a:t>Graphical User Interface (GUI):</a:t>
            </a:r>
            <a:r>
              <a:rPr lang="en-US" dirty="0">
                <a:solidFill>
                  <a:schemeClr val="tx1"/>
                </a:solidFill>
              </a:rPr>
              <a:t>Implement a more interactive and user-friendly GUI using frameworks like </a:t>
            </a:r>
            <a:r>
              <a:rPr lang="en-US" dirty="0" err="1">
                <a:solidFill>
                  <a:schemeClr val="tx1"/>
                </a:solidFill>
              </a:rPr>
              <a:t>Tkinter</a:t>
            </a:r>
            <a:r>
              <a:rPr lang="en-US" dirty="0">
                <a:solidFill>
                  <a:schemeClr val="tx1"/>
                </a:solidFill>
              </a:rPr>
              <a:t> or </a:t>
            </a:r>
            <a:r>
              <a:rPr lang="en-US" dirty="0" err="1">
                <a:solidFill>
                  <a:schemeClr val="tx1"/>
                </a:solidFill>
              </a:rPr>
              <a:t>Pygame</a:t>
            </a:r>
            <a:r>
              <a:rPr lang="en-US" dirty="0">
                <a:solidFill>
                  <a:schemeClr val="tx1"/>
                </a:solidFill>
              </a:rPr>
              <a:t> to replace the current console-based interface.</a:t>
            </a: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tx1"/>
                </a:solidFill>
              </a:rPr>
              <a:t>Deep Q-Learning (DQN): </a:t>
            </a:r>
            <a:r>
              <a:rPr lang="en-US" dirty="0">
                <a:solidFill>
                  <a:schemeClr val="tx1"/>
                </a:solidFill>
              </a:rPr>
              <a:t>Enhance the Q-learning model by integrating Deep Q-Networks (DQN) to improve AI performance, decision-making efficiency, and generalization to unseen game states.</a:t>
            </a: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tx1"/>
                </a:solidFill>
              </a:rPr>
              <a:t>AI Performance Visualization: </a:t>
            </a:r>
            <a:r>
              <a:rPr lang="en-US" dirty="0">
                <a:solidFill>
                  <a:schemeClr val="tx1"/>
                </a:solidFill>
              </a:rPr>
              <a:t>Display AI performance metrics in the console, such as win/loss/draw statistics, to provide real-time feedback on the AI's learning progress.</a:t>
            </a: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tx1"/>
                </a:solidFill>
              </a:rPr>
              <a:t>Adaptive Difficulty Levels: </a:t>
            </a:r>
            <a:r>
              <a:rPr lang="en-US" dirty="0">
                <a:solidFill>
                  <a:schemeClr val="tx1"/>
                </a:solidFill>
              </a:rPr>
              <a:t>Introduce dynamic difficulty adjustments by altering the exploration rate or other learning parameters, allowing the AI to adjust its strategy based on the player's skill level.</a:t>
            </a: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tx1"/>
                </a:solidFill>
              </a:rPr>
              <a:t>Multiplayer Mode: </a:t>
            </a:r>
            <a:r>
              <a:rPr lang="en-US" dirty="0">
                <a:solidFill>
                  <a:schemeClr val="tx1"/>
                </a:solidFill>
              </a:rPr>
              <a:t>Implement multiplayer support, either for online play or local network play, to enable human vs. human or human vs. AI games.</a:t>
            </a: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tx1"/>
                </a:solidFill>
              </a:rPr>
              <a:t>Move Analytics and Heatmaps: </a:t>
            </a:r>
            <a:r>
              <a:rPr lang="en-US" dirty="0">
                <a:solidFill>
                  <a:schemeClr val="tx1"/>
                </a:solidFill>
              </a:rPr>
              <a:t>Introduce features to visualize the AI's decision-making process, such as move heatmaps or Q-value visualizations, to better understand the strategies the AI develops over time.</a:t>
            </a: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27607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5A1FDF9F-D981-55D5-B47B-A316B3080C1C}"/>
              </a:ext>
            </a:extLst>
          </p:cNvPr>
          <p:cNvSpPr txBox="1"/>
          <p:nvPr/>
        </p:nvSpPr>
        <p:spPr>
          <a:xfrm>
            <a:off x="3176237" y="604395"/>
            <a:ext cx="249601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tx1"/>
                </a:solidFill>
                <a:latin typeface="Montserrat Black" panose="00000A00000000000000" pitchFamily="2" charset="0"/>
              </a:rPr>
              <a:t>Conclusion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E9D4831-83AC-0156-F3B3-4B1C9B29CF57}"/>
              </a:ext>
            </a:extLst>
          </p:cNvPr>
          <p:cNvSpPr txBox="1"/>
          <p:nvPr/>
        </p:nvSpPr>
        <p:spPr>
          <a:xfrm>
            <a:off x="503662" y="1493142"/>
            <a:ext cx="8406161" cy="13450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</a:rPr>
              <a:t>The Q-Tac-Toe project successfully applies Q-Learning to create an AI agent for Tic-Tac-Toe, allowing human players to interact with it. While currently console-based, it offers a foundation for reinforcement learning. Future improvements, such as a graphical interface, deep Q-learning, real-time learning, and multiplayer support, will enhance both functionality and user experience.</a:t>
            </a:r>
          </a:p>
        </p:txBody>
      </p:sp>
    </p:spTree>
    <p:extLst>
      <p:ext uri="{BB962C8B-B14F-4D97-AF65-F5344CB8AC3E}">
        <p14:creationId xmlns:p14="http://schemas.microsoft.com/office/powerpoint/2010/main" val="35277881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1F6A1DE-CC2A-50DD-DCA7-821A7CB72EB0}"/>
              </a:ext>
            </a:extLst>
          </p:cNvPr>
          <p:cNvSpPr txBox="1"/>
          <p:nvPr/>
        </p:nvSpPr>
        <p:spPr>
          <a:xfrm>
            <a:off x="1965960" y="1556087"/>
            <a:ext cx="464422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tserrat Black" panose="00000A00000000000000" pitchFamily="2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856703166"/>
      </p:ext>
    </p:extLst>
  </p:cSld>
  <p:clrMapOvr>
    <a:masterClrMapping/>
  </p:clrMapOvr>
</p:sld>
</file>

<file path=ppt/theme/theme1.xml><?xml version="1.0" encoding="utf-8"?>
<a:theme xmlns:a="http://schemas.openxmlformats.org/drawingml/2006/main" name="Artificial Intelligence (AI) Technology Consulting by Slidesgo">
  <a:themeElements>
    <a:clrScheme name="Simple Light">
      <a:dk1>
        <a:srgbClr val="FFFFFF"/>
      </a:dk1>
      <a:lt1>
        <a:srgbClr val="27173A"/>
      </a:lt1>
      <a:dk2>
        <a:srgbClr val="AE77D6"/>
      </a:dk2>
      <a:lt2>
        <a:srgbClr val="5A1387"/>
      </a:lt2>
      <a:accent1>
        <a:srgbClr val="76F3FB"/>
      </a:accent1>
      <a:accent2>
        <a:srgbClr val="729BCB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770</Words>
  <Application>Microsoft Office PowerPoint</Application>
  <PresentationFormat>On-screen Show (16:9)</PresentationFormat>
  <Paragraphs>41</Paragraphs>
  <Slides>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Montserrat</vt:lpstr>
      <vt:lpstr>Wingdings</vt:lpstr>
      <vt:lpstr>Arial</vt:lpstr>
      <vt:lpstr>Segoe UI Historic</vt:lpstr>
      <vt:lpstr>PT Sans</vt:lpstr>
      <vt:lpstr>Times New Roman</vt:lpstr>
      <vt:lpstr>Montserrat Black</vt:lpstr>
      <vt:lpstr>Bebas Neue</vt:lpstr>
      <vt:lpstr>Artificial Intelligence (AI) Technology Consulting by Slidesgo</vt:lpstr>
      <vt:lpstr>Play to Learn: Tic-Tac-Toe Using Reinforcement Learning</vt:lpstr>
      <vt:lpstr>Introduction</vt:lpstr>
      <vt:lpstr>PowerPoint Presentation</vt:lpstr>
      <vt:lpstr>PowerPoint Presentation</vt:lpstr>
      <vt:lpstr>PowerPoint Presentation</vt:lpstr>
      <vt:lpstr>Working Progress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Sourav Avi</cp:lastModifiedBy>
  <cp:revision>9</cp:revision>
  <dcterms:modified xsi:type="dcterms:W3CDTF">2025-04-08T07:08:18Z</dcterms:modified>
</cp:coreProperties>
</file>