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Source Code Pro"/>
      <p:regular r:id="rId16"/>
      <p:bold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d559186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d559186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5591869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5591869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559186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559186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5591869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5591869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559186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559186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559186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559186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6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Loops repeat a statement a certain number of times, or while a condition is fulfilled. They are introduced by the keywords while, do, and for.Loops repeat a statement a certain number of times, or while a condition is fulfilled. They are introduced by the keywords </a:t>
            </a:r>
            <a:r>
              <a:rPr b="1" lang="en"/>
              <a:t>while</a:t>
            </a:r>
            <a:r>
              <a:rPr lang="en"/>
              <a:t>, </a:t>
            </a:r>
            <a:r>
              <a:rPr b="1" lang="en"/>
              <a:t>do</a:t>
            </a:r>
            <a:r>
              <a:rPr lang="en"/>
              <a:t>, and </a:t>
            </a:r>
            <a:r>
              <a:rPr b="1" lang="en"/>
              <a:t>for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Method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to repeat a statement multiple number of time we can repeat that statement but this is not an efficient way.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Statement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Statement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Method example	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4028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C++ program to illustrate need of loops </a:t>
            </a:r>
            <a:br>
              <a:rPr lang="en" sz="1200"/>
            </a:br>
            <a:r>
              <a:rPr lang="en" sz="1200"/>
              <a:t>#include &lt;iostream&gt; </a:t>
            </a:r>
            <a:br>
              <a:rPr lang="en" sz="1200"/>
            </a:br>
            <a:r>
              <a:rPr lang="en" sz="1200"/>
              <a:t>using namespace std; </a:t>
            </a:r>
            <a:br>
              <a:rPr lang="en" sz="1200"/>
            </a:br>
            <a:r>
              <a:rPr lang="en" sz="1200"/>
              <a:t>int main() </a:t>
            </a:r>
            <a:br>
              <a:rPr lang="en" sz="1200"/>
            </a:br>
            <a:r>
              <a:rPr lang="en" sz="1200"/>
              <a:t>{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cout &lt;&lt; "Hello World\n"; </a:t>
            </a:r>
            <a:br>
              <a:rPr lang="en" sz="1200"/>
            </a:br>
            <a:r>
              <a:rPr lang="en" sz="1200"/>
              <a:t>    return 0; </a:t>
            </a:r>
            <a:br>
              <a:rPr lang="en" sz="1200"/>
            </a:br>
            <a:r>
              <a:rPr lang="en" sz="1200"/>
              <a:t>}</a:t>
            </a:r>
            <a:endParaRPr sz="1200"/>
          </a:p>
        </p:txBody>
      </p:sp>
      <p:sp>
        <p:nvSpPr>
          <p:cNvPr id="82" name="Google Shape;82;p16"/>
          <p:cNvSpPr txBox="1"/>
          <p:nvPr/>
        </p:nvSpPr>
        <p:spPr>
          <a:xfrm>
            <a:off x="4972350" y="1468975"/>
            <a:ext cx="30000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b="1" sz="1200" u="sng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endParaRPr sz="12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while loop statement repeatedly executes a target statement as long as a given condition is true.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while(condition)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statement(s);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Flow Chart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275" y="1375949"/>
            <a:ext cx="3917449" cy="34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example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4255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// C++ program to illustrate for loop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#include &lt;iostream&gt;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using namespace std;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int main()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{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// initialization expression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int i = 1;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// test expression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while (i &lt; 6)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{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    cout &lt;&lt; "Hello World\n";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    // update expression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    i++;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}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    return 0;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}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9"/>
          <p:cNvSpPr txBox="1"/>
          <p:nvPr/>
        </p:nvSpPr>
        <p:spPr>
          <a:xfrm>
            <a:off x="4566900" y="1518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Output</a:t>
            </a:r>
            <a:endParaRPr b="1" sz="1200" u="sng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marR="1016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Hello World</a:t>
            </a:r>
            <a:endParaRPr b="1" sz="1200" u="sng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01600" marR="10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