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5" r:id="rId14"/>
  </p:sldIdLst>
  <p:sldSz cx="9144000" cy="5143500" type="screen16x9"/>
  <p:notesSz cx="6858000" cy="9144000"/>
  <p:embeddedFontLst>
    <p:embeddedFont>
      <p:font typeface="Oswald" panose="020B0604020202020204" charset="0"/>
      <p:regular r:id="rId16"/>
      <p:bold r:id="rId17"/>
    </p:embeddedFont>
    <p:embeddedFont>
      <p:font typeface="Source Code Pr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1c23b7e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1c23b7e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1c23b7e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1c23b7e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1c23b7e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1c23b7e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1c23b7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1c23b7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1c23b7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1c23b7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1c23b7e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1c23b7e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1c23b7e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1c23b7e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1c23b7e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1c23b7e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1c23b7e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1c23b7e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1c23b7e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1c23b7e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1c23b7e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1c23b7e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1c23b7e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1c23b7e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9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875" y="1346324"/>
            <a:ext cx="5752250" cy="34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Parameters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Valid Return Statements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‘a’; //value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0; //value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a; //variable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5+4; //mathematical expression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a-b; //mathematical expression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x &amp;&amp; y; //logical statements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Invalid Return Statements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a, b;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2,4,8,x;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Write a program which will take an integer number as input and then call a function mySquare() to calculate and print its square value.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Write a function that will take a number as input and determine whether the number is prime or not.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Readability: sqrt(5) is clearer than copy-pasting in an algorithm to compute the square root.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Maintainability: To change the algorithm, just change the function (vs changing it everywhere you ever used it)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Code reuse: Lets other people use algorithms you’ve implemented.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Continued. (Syntax)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data_type func_name(arg 1, arg 2, … , arg n){</a:t>
            </a:r>
            <a:endParaRPr sz="12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statement 1;</a:t>
            </a:r>
            <a:endParaRPr sz="12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statement 2;</a:t>
            </a:r>
            <a:endParaRPr sz="12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…</a:t>
            </a:r>
            <a:endParaRPr sz="12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statement n;</a:t>
            </a:r>
            <a:endParaRPr sz="12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return var_name; (optional)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Continued.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#include &lt;iostream&gt;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using namespace std;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int main() {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int threeExpFour = 1;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for (int i = 0; i &lt; 4; i = i + 1) {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threeExpFour = threeExpFour * 3;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}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cout &lt;&lt; "3^4 is " &lt;&lt; threeExpFour &lt;&lt; endl;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return 0;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Paste Coding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#include &lt;iostream&gt;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using namespace std;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int main() {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int threeExpFour = 1;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for (int i = 0; i &lt; 4; i = i + 1) {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threeExpFour = threeExpFour * 3;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}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cout &lt;&lt; "3^4 is " &lt;&lt; threeExpFour &lt;&lt; endl;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int sixExpFive = 1;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for (int i = 0; i &lt; 5; i = i + 1) {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sixExpFive = sixExpFive * 6;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}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cout &lt;&lt; "6^5 is " &lt;&lt; sixExpFive &lt;&lt; endl;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return 0;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Function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#include &lt;iostream&gt;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namespace std;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some code which raises an arbitrary integer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to an arbitrary power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 {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int threeExpFour = raiseToPower(3, 4);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cout &lt;&lt; "3^4 is " &lt;&lt; threeExpFour &lt;&lt; endl;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return 0;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Function Continued.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#include &lt;iostream&gt;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using namespace std;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// some code which raises an arbitrary integer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// to an arbitrary power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int main() {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int threeExpFour = raiseToPower(3, 4);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cout &lt;&lt; "3^4 is " &lt;&lt; threeExpFour &lt;&lt; endl;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int sixExpFive = raiseToPower(6, 5);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cout &lt;&lt; "6^5 is " &lt;&lt; sixExpFive &lt;&lt; endl;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return 0;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} 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Function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63" y="1345225"/>
            <a:ext cx="592746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Function Continued.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50" y="1374175"/>
            <a:ext cx="6076099" cy="36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526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Oswald</vt:lpstr>
      <vt:lpstr>Source Code Pro</vt:lpstr>
      <vt:lpstr>Modern Writer</vt:lpstr>
      <vt:lpstr>Lecture 9</vt:lpstr>
      <vt:lpstr>Function</vt:lpstr>
      <vt:lpstr>Function Continued. (Syntax)</vt:lpstr>
      <vt:lpstr>Function Continued.</vt:lpstr>
      <vt:lpstr>Copy Paste Coding</vt:lpstr>
      <vt:lpstr>Using a Function</vt:lpstr>
      <vt:lpstr>Using a Function Continued.</vt:lpstr>
      <vt:lpstr>Predefined Function</vt:lpstr>
      <vt:lpstr>Predefined Function Continued.</vt:lpstr>
      <vt:lpstr>Order of Parameters</vt:lpstr>
      <vt:lpstr>Examples of Valid Return Statements</vt:lpstr>
      <vt:lpstr>Example of Invalid Return Statements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cp:lastModifiedBy>Md Fahad Monir</cp:lastModifiedBy>
  <cp:revision>1</cp:revision>
  <dcterms:modified xsi:type="dcterms:W3CDTF">2019-03-29T13:18:53Z</dcterms:modified>
</cp:coreProperties>
</file>