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4" r:id="rId7"/>
    <p:sldId id="27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embeddedFontLst>
    <p:embeddedFont>
      <p:font typeface="Didact Gothic" panose="020B0604020202020204" charset="0"/>
      <p:regular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Source Code Pro" panose="020B0604020202020204" charset="0"/>
      <p:regular r:id="rId22"/>
      <p:bold r:id="rId23"/>
    </p:embeddedFont>
    <p:embeddedFont>
      <p:font typeface="Oswa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BC4888-2A0D-406B-9C09-4650FBB581A8}">
  <a:tblStyle styleId="{72BC4888-2A0D-406B-9C09-4650FBB58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3035460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c3035460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3035460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3035460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c3035460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c3035460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3035460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3035460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3035460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3035460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3035460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3035460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303546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303546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3035460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3035460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3035460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3035460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7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303546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303546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303546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303546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c303546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c303546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Lecture 19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Recursion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Search(Find 36)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83" name="Google Shape;183;p37"/>
          <p:cNvGraphicFramePr/>
          <p:nvPr/>
        </p:nvGraphicFramePr>
        <p:xfrm>
          <a:off x="952500" y="2444100"/>
          <a:ext cx="7239000" cy="3962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84;p37"/>
          <p:cNvGraphicFramePr/>
          <p:nvPr/>
        </p:nvGraphicFramePr>
        <p:xfrm>
          <a:off x="952500" y="2836500"/>
          <a:ext cx="7239000" cy="5486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8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Search(Find 36) -- found!!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90" name="Google Shape;190;p38"/>
          <p:cNvGraphicFramePr/>
          <p:nvPr/>
        </p:nvGraphicFramePr>
        <p:xfrm>
          <a:off x="952500" y="2444100"/>
          <a:ext cx="7239000" cy="3962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91;p38"/>
          <p:cNvGraphicFramePr/>
          <p:nvPr/>
        </p:nvGraphicFramePr>
        <p:xfrm>
          <a:off x="952500" y="2836500"/>
          <a:ext cx="7239000" cy="5486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8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406325" y="1386675"/>
            <a:ext cx="83739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(int key,int array[], int low, int high){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if(low &gt; high) return false;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int mid = (low + high)/2;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if(key == array[mid]) return true;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if(key &gt; array[mid])return binarysearch(key,array,mid+1,high);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else return binarysearch(key,array,low,mid-1);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}...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06325" y="1386675"/>
            <a:ext cx="83739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//sorted array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int array[10] = {1,3,4,6,7,9,12,34,89,100};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cout&lt;&lt;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(6,array,0,9)&lt;&lt;endl;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Factorial Iteratively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475050" y="1191925"/>
            <a:ext cx="81678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(int n){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int result = 1;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for(int i=1; i&lt;=n;++i)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{result = result*i;}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	int x=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(0);</a:t>
            </a:r>
          </a:p>
          <a:p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x&lt;&lt;endl;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Factorial Recursively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475050" y="1191925"/>
            <a:ext cx="81678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(int n){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if(n&lt;=1)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return n;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{return n*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(n-1);}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cout&lt;&lt;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(0)&lt;&lt;endl;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Finding prime numbers using recursion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5681272" y="1171816"/>
            <a:ext cx="2698229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main( )</a:t>
            </a:r>
          </a:p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findPrime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(4);</a:t>
            </a:r>
          </a:p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</a:p>
          <a:p>
            <a:pPr lvl="0"/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132;p29"/>
          <p:cNvSpPr txBox="1"/>
          <p:nvPr/>
        </p:nvSpPr>
        <p:spPr>
          <a:xfrm>
            <a:off x="573715" y="1171816"/>
            <a:ext cx="5032605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findPrime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(int i){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if(i&gt;10) return;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bool isPrime = true;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for(int j=2;j&lt;i ;++j)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if(i%j == 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{isPrime = false;}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if(isPrime)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cout&lt;&lt;i&lt;&lt;"is prime"&lt;&lt;endl;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else cout&lt;&lt;i&lt;&lt;"is not prime"&lt;&lt;endl;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findPrime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(++i);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Calculate the sum of numbers from 1 to n using recursive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406325" y="1386675"/>
            <a:ext cx="83739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0" y="1502138"/>
            <a:ext cx="5639054" cy="30998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Calculate the sum of numbers from 1 to n using recursive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406325" y="1386675"/>
            <a:ext cx="83739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176104"/>
            <a:ext cx="8277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6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Search(Find 36)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62" name="Google Shape;162;p34"/>
          <p:cNvGraphicFramePr/>
          <p:nvPr/>
        </p:nvGraphicFramePr>
        <p:xfrm>
          <a:off x="952500" y="2444100"/>
          <a:ext cx="7239000" cy="3962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3;p34"/>
          <p:cNvGraphicFramePr/>
          <p:nvPr/>
        </p:nvGraphicFramePr>
        <p:xfrm>
          <a:off x="952500" y="2836500"/>
          <a:ext cx="7239000" cy="5486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8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sz="24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Search(Find 36)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69" name="Google Shape;169;p35"/>
          <p:cNvGraphicFramePr/>
          <p:nvPr/>
        </p:nvGraphicFramePr>
        <p:xfrm>
          <a:off x="952500" y="2444100"/>
          <a:ext cx="7239000" cy="3962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Google Shape;170;p35"/>
          <p:cNvGraphicFramePr/>
          <p:nvPr/>
        </p:nvGraphicFramePr>
        <p:xfrm>
          <a:off x="952500" y="2836500"/>
          <a:ext cx="7239000" cy="5486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8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Search(Find 36)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76" name="Google Shape;176;p36"/>
          <p:cNvGraphicFramePr/>
          <p:nvPr/>
        </p:nvGraphicFramePr>
        <p:xfrm>
          <a:off x="952500" y="2444100"/>
          <a:ext cx="7239000" cy="3962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77;p36"/>
          <p:cNvGraphicFramePr/>
          <p:nvPr/>
        </p:nvGraphicFramePr>
        <p:xfrm>
          <a:off x="952500" y="2836500"/>
          <a:ext cx="7239000" cy="548610"/>
        </p:xfrm>
        <a:graphic>
          <a:graphicData uri="http://schemas.openxmlformats.org/drawingml/2006/table">
            <a:tbl>
              <a:tblPr>
                <a:noFill/>
                <a:tableStyleId>{72BC4888-2A0D-406B-9C09-4650FBB581A8}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8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369</Words>
  <Application>Microsoft Office PowerPoint</Application>
  <PresentationFormat>On-screen Show (16:9)</PresentationFormat>
  <Paragraphs>185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Didact Gothic</vt:lpstr>
      <vt:lpstr>Century Gothic</vt:lpstr>
      <vt:lpstr>Courier New</vt:lpstr>
      <vt:lpstr>Source Code Pro</vt:lpstr>
      <vt:lpstr>Oswald</vt:lpstr>
      <vt:lpstr>Simple Light</vt:lpstr>
      <vt:lpstr>Modern Writer</vt:lpstr>
      <vt:lpstr>Lecture 19</vt:lpstr>
      <vt:lpstr>Factorial Iteratively</vt:lpstr>
      <vt:lpstr>Factorial Recursively</vt:lpstr>
      <vt:lpstr>Finding prime numbers using recursion</vt:lpstr>
      <vt:lpstr>Calculate the sum of numbers from 1 to n using recursive </vt:lpstr>
      <vt:lpstr>Calculate the sum of numbers from 1 to n using recursive </vt:lpstr>
      <vt:lpstr>Binary Search(Find 36)</vt:lpstr>
      <vt:lpstr>Binary Search(Find 36)</vt:lpstr>
      <vt:lpstr>Binary Search(Find 36)</vt:lpstr>
      <vt:lpstr>Binary Search(Find 36)</vt:lpstr>
      <vt:lpstr>Binary Search(Find 36) -- found!!</vt:lpstr>
      <vt:lpstr>Binary Search</vt:lpstr>
      <vt:lpstr>Binary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</dc:title>
  <cp:lastModifiedBy>Md Fahad Monir</cp:lastModifiedBy>
  <cp:revision>20</cp:revision>
  <dcterms:modified xsi:type="dcterms:W3CDTF">2019-03-30T21:32:36Z</dcterms:modified>
</cp:coreProperties>
</file>