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5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164F-6B8A-4260-90EE-D06C8060E95A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E958-4703-431B-9F52-9E1E066D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164F-6B8A-4260-90EE-D06C8060E95A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E958-4703-431B-9F52-9E1E066D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7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164F-6B8A-4260-90EE-D06C8060E95A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E958-4703-431B-9F52-9E1E066D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164F-6B8A-4260-90EE-D06C8060E95A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E958-4703-431B-9F52-9E1E066D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0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164F-6B8A-4260-90EE-D06C8060E95A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E958-4703-431B-9F52-9E1E066D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3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164F-6B8A-4260-90EE-D06C8060E95A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E958-4703-431B-9F52-9E1E066D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4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164F-6B8A-4260-90EE-D06C8060E95A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E958-4703-431B-9F52-9E1E066D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164F-6B8A-4260-90EE-D06C8060E95A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E958-4703-431B-9F52-9E1E066D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164F-6B8A-4260-90EE-D06C8060E95A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E958-4703-431B-9F52-9E1E066D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164F-6B8A-4260-90EE-D06C8060E95A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E958-4703-431B-9F52-9E1E066D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164F-6B8A-4260-90EE-D06C8060E95A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E958-4703-431B-9F52-9E1E066D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164F-6B8A-4260-90EE-D06C8060E95A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E958-4703-431B-9F52-9E1E066D4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4" y="124285"/>
            <a:ext cx="7600950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27" y="1729094"/>
            <a:ext cx="10340925" cy="46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4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928687"/>
            <a:ext cx="104013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3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57162"/>
            <a:ext cx="987742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1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24037"/>
            <a:ext cx="87058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2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1" y="207860"/>
            <a:ext cx="9753600" cy="2981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0" y="3328373"/>
            <a:ext cx="107442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7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0" y="159005"/>
            <a:ext cx="2867025" cy="561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4" y="720980"/>
            <a:ext cx="7096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3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53" y="309597"/>
            <a:ext cx="7875638" cy="591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3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8112"/>
            <a:ext cx="106680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9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52" y="280558"/>
            <a:ext cx="9546662" cy="644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4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2019-09-14T20:10:25Z</dcterms:created>
  <dcterms:modified xsi:type="dcterms:W3CDTF">2019-09-14T20:19:30Z</dcterms:modified>
</cp:coreProperties>
</file>