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87" r:id="rId2"/>
    <p:sldId id="277" r:id="rId3"/>
    <p:sldId id="261" r:id="rId4"/>
    <p:sldId id="278" r:id="rId5"/>
    <p:sldId id="286" r:id="rId6"/>
    <p:sldId id="279" r:id="rId7"/>
    <p:sldId id="264" r:id="rId8"/>
    <p:sldId id="280" r:id="rId9"/>
    <p:sldId id="281" r:id="rId10"/>
    <p:sldId id="282" r:id="rId11"/>
    <p:sldId id="283" r:id="rId12"/>
    <p:sldId id="266" r:id="rId13"/>
    <p:sldId id="267" r:id="rId14"/>
    <p:sldId id="268" r:id="rId15"/>
    <p:sldId id="269" r:id="rId16"/>
    <p:sldId id="284" r:id="rId17"/>
    <p:sldId id="28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CD24C1-47E5-4D67-A768-B786BE33BB5F}" type="datetimeFigureOut">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CD657-04B4-4F91-8A44-5E711D3D8824}" type="slidenum">
              <a:rPr lang="en-US" smtClean="0"/>
              <a:t>‹#›</a:t>
            </a:fld>
            <a:endParaRPr lang="en-US"/>
          </a:p>
        </p:txBody>
      </p:sp>
    </p:spTree>
    <p:extLst>
      <p:ext uri="{BB962C8B-B14F-4D97-AF65-F5344CB8AC3E}">
        <p14:creationId xmlns:p14="http://schemas.microsoft.com/office/powerpoint/2010/main" val="321464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CD24C1-47E5-4D67-A768-B786BE33BB5F}" type="datetimeFigureOut">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CD657-04B4-4F91-8A44-5E711D3D8824}" type="slidenum">
              <a:rPr lang="en-US" smtClean="0"/>
              <a:t>‹#›</a:t>
            </a:fld>
            <a:endParaRPr lang="en-US"/>
          </a:p>
        </p:txBody>
      </p:sp>
    </p:spTree>
    <p:extLst>
      <p:ext uri="{BB962C8B-B14F-4D97-AF65-F5344CB8AC3E}">
        <p14:creationId xmlns:p14="http://schemas.microsoft.com/office/powerpoint/2010/main" val="2604038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CD24C1-47E5-4D67-A768-B786BE33BB5F}" type="datetimeFigureOut">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CD657-04B4-4F91-8A44-5E711D3D8824}"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74950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CD24C1-47E5-4D67-A768-B786BE33BB5F}" type="datetimeFigureOut">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CD657-04B4-4F91-8A44-5E711D3D8824}" type="slidenum">
              <a:rPr lang="en-US" smtClean="0"/>
              <a:t>‹#›</a:t>
            </a:fld>
            <a:endParaRPr lang="en-US"/>
          </a:p>
        </p:txBody>
      </p:sp>
    </p:spTree>
    <p:extLst>
      <p:ext uri="{BB962C8B-B14F-4D97-AF65-F5344CB8AC3E}">
        <p14:creationId xmlns:p14="http://schemas.microsoft.com/office/powerpoint/2010/main" val="3088489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CD24C1-47E5-4D67-A768-B786BE33BB5F}" type="datetimeFigureOut">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CD657-04B4-4F91-8A44-5E711D3D8824}"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0637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CD24C1-47E5-4D67-A768-B786BE33BB5F}" type="datetimeFigureOut">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CD657-04B4-4F91-8A44-5E711D3D8824}" type="slidenum">
              <a:rPr lang="en-US" smtClean="0"/>
              <a:t>‹#›</a:t>
            </a:fld>
            <a:endParaRPr lang="en-US"/>
          </a:p>
        </p:txBody>
      </p:sp>
    </p:spTree>
    <p:extLst>
      <p:ext uri="{BB962C8B-B14F-4D97-AF65-F5344CB8AC3E}">
        <p14:creationId xmlns:p14="http://schemas.microsoft.com/office/powerpoint/2010/main" val="2699991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CD24C1-47E5-4D67-A768-B786BE33BB5F}" type="datetimeFigureOut">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CD657-04B4-4F91-8A44-5E711D3D8824}" type="slidenum">
              <a:rPr lang="en-US" smtClean="0"/>
              <a:t>‹#›</a:t>
            </a:fld>
            <a:endParaRPr lang="en-US"/>
          </a:p>
        </p:txBody>
      </p:sp>
    </p:spTree>
    <p:extLst>
      <p:ext uri="{BB962C8B-B14F-4D97-AF65-F5344CB8AC3E}">
        <p14:creationId xmlns:p14="http://schemas.microsoft.com/office/powerpoint/2010/main" val="133948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CD24C1-47E5-4D67-A768-B786BE33BB5F}" type="datetimeFigureOut">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CD657-04B4-4F91-8A44-5E711D3D8824}" type="slidenum">
              <a:rPr lang="en-US" smtClean="0"/>
              <a:t>‹#›</a:t>
            </a:fld>
            <a:endParaRPr lang="en-US"/>
          </a:p>
        </p:txBody>
      </p:sp>
    </p:spTree>
    <p:extLst>
      <p:ext uri="{BB962C8B-B14F-4D97-AF65-F5344CB8AC3E}">
        <p14:creationId xmlns:p14="http://schemas.microsoft.com/office/powerpoint/2010/main" val="2242643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CD24C1-47E5-4D67-A768-B786BE33BB5F}" type="datetimeFigureOut">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CD657-04B4-4F91-8A44-5E711D3D8824}" type="slidenum">
              <a:rPr lang="en-US" smtClean="0"/>
              <a:t>‹#›</a:t>
            </a:fld>
            <a:endParaRPr lang="en-US"/>
          </a:p>
        </p:txBody>
      </p:sp>
    </p:spTree>
    <p:extLst>
      <p:ext uri="{BB962C8B-B14F-4D97-AF65-F5344CB8AC3E}">
        <p14:creationId xmlns:p14="http://schemas.microsoft.com/office/powerpoint/2010/main" val="322962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CD24C1-47E5-4D67-A768-B786BE33BB5F}" type="datetimeFigureOut">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CD657-04B4-4F91-8A44-5E711D3D8824}" type="slidenum">
              <a:rPr lang="en-US" smtClean="0"/>
              <a:t>‹#›</a:t>
            </a:fld>
            <a:endParaRPr lang="en-US"/>
          </a:p>
        </p:txBody>
      </p:sp>
    </p:spTree>
    <p:extLst>
      <p:ext uri="{BB962C8B-B14F-4D97-AF65-F5344CB8AC3E}">
        <p14:creationId xmlns:p14="http://schemas.microsoft.com/office/powerpoint/2010/main" val="3515802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CD24C1-47E5-4D67-A768-B786BE33BB5F}" type="datetimeFigureOut">
              <a:rPr lang="en-US" smtClean="0"/>
              <a:t>8/6/2017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5CD657-04B4-4F91-8A44-5E711D3D8824}" type="slidenum">
              <a:rPr lang="en-US" smtClean="0"/>
              <a:t>‹#›</a:t>
            </a:fld>
            <a:endParaRPr lang="en-US"/>
          </a:p>
        </p:txBody>
      </p:sp>
    </p:spTree>
    <p:extLst>
      <p:ext uri="{BB962C8B-B14F-4D97-AF65-F5344CB8AC3E}">
        <p14:creationId xmlns:p14="http://schemas.microsoft.com/office/powerpoint/2010/main" val="4082492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CD24C1-47E5-4D67-A768-B786BE33BB5F}" type="datetimeFigureOut">
              <a:rPr lang="en-US" smtClean="0"/>
              <a:t>8/6/2017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5CD657-04B4-4F91-8A44-5E711D3D8824}" type="slidenum">
              <a:rPr lang="en-US" smtClean="0"/>
              <a:t>‹#›</a:t>
            </a:fld>
            <a:endParaRPr lang="en-US"/>
          </a:p>
        </p:txBody>
      </p:sp>
    </p:spTree>
    <p:extLst>
      <p:ext uri="{BB962C8B-B14F-4D97-AF65-F5344CB8AC3E}">
        <p14:creationId xmlns:p14="http://schemas.microsoft.com/office/powerpoint/2010/main" val="306691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CD24C1-47E5-4D67-A768-B786BE33BB5F}" type="datetimeFigureOut">
              <a:rPr lang="en-US" smtClean="0"/>
              <a:t>8/6/2017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5CD657-04B4-4F91-8A44-5E711D3D8824}" type="slidenum">
              <a:rPr lang="en-US" smtClean="0"/>
              <a:t>‹#›</a:t>
            </a:fld>
            <a:endParaRPr lang="en-US"/>
          </a:p>
        </p:txBody>
      </p:sp>
    </p:spTree>
    <p:extLst>
      <p:ext uri="{BB962C8B-B14F-4D97-AF65-F5344CB8AC3E}">
        <p14:creationId xmlns:p14="http://schemas.microsoft.com/office/powerpoint/2010/main" val="1670837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CD24C1-47E5-4D67-A768-B786BE33BB5F}" type="datetimeFigureOut">
              <a:rPr lang="en-US" smtClean="0"/>
              <a:t>8/6/2017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5CD657-04B4-4F91-8A44-5E711D3D8824}" type="slidenum">
              <a:rPr lang="en-US" smtClean="0"/>
              <a:t>‹#›</a:t>
            </a:fld>
            <a:endParaRPr lang="en-US"/>
          </a:p>
        </p:txBody>
      </p:sp>
    </p:spTree>
    <p:extLst>
      <p:ext uri="{BB962C8B-B14F-4D97-AF65-F5344CB8AC3E}">
        <p14:creationId xmlns:p14="http://schemas.microsoft.com/office/powerpoint/2010/main" val="1227135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CD24C1-47E5-4D67-A768-B786BE33BB5F}" type="datetimeFigureOut">
              <a:rPr lang="en-US" smtClean="0"/>
              <a:t>8/6/2017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5CD657-04B4-4F91-8A44-5E711D3D8824}" type="slidenum">
              <a:rPr lang="en-US" smtClean="0"/>
              <a:t>‹#›</a:t>
            </a:fld>
            <a:endParaRPr lang="en-US"/>
          </a:p>
        </p:txBody>
      </p:sp>
    </p:spTree>
    <p:extLst>
      <p:ext uri="{BB962C8B-B14F-4D97-AF65-F5344CB8AC3E}">
        <p14:creationId xmlns:p14="http://schemas.microsoft.com/office/powerpoint/2010/main" val="3562751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CD24C1-47E5-4D67-A768-B786BE33BB5F}" type="datetimeFigureOut">
              <a:rPr lang="en-US" smtClean="0"/>
              <a:t>8/6/2017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5CD657-04B4-4F91-8A44-5E711D3D8824}" type="slidenum">
              <a:rPr lang="en-US" smtClean="0"/>
              <a:t>‹#›</a:t>
            </a:fld>
            <a:endParaRPr lang="en-US"/>
          </a:p>
        </p:txBody>
      </p:sp>
    </p:spTree>
    <p:extLst>
      <p:ext uri="{BB962C8B-B14F-4D97-AF65-F5344CB8AC3E}">
        <p14:creationId xmlns:p14="http://schemas.microsoft.com/office/powerpoint/2010/main" val="377855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CD24C1-47E5-4D67-A768-B786BE33BB5F}" type="datetimeFigureOut">
              <a:rPr lang="en-US" smtClean="0"/>
              <a:t>8/6/2017</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05CD657-04B4-4F91-8A44-5E711D3D8824}" type="slidenum">
              <a:rPr lang="en-US" smtClean="0"/>
              <a:t>‹#›</a:t>
            </a:fld>
            <a:endParaRPr lang="en-US"/>
          </a:p>
        </p:txBody>
      </p:sp>
    </p:spTree>
    <p:extLst>
      <p:ext uri="{BB962C8B-B14F-4D97-AF65-F5344CB8AC3E}">
        <p14:creationId xmlns:p14="http://schemas.microsoft.com/office/powerpoint/2010/main" val="11296226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90800"/>
            <a:ext cx="5826719" cy="1646302"/>
          </a:xfrm>
        </p:spPr>
        <p:txBody>
          <a:bodyPr/>
          <a:lstStyle/>
          <a:p>
            <a:pPr algn="l"/>
            <a:r>
              <a:rPr lang="en-US" sz="2800" dirty="0">
                <a:solidFill>
                  <a:srgbClr val="00B050"/>
                </a:solidFill>
              </a:rPr>
              <a:t>Blood </a:t>
            </a:r>
            <a:r>
              <a:rPr lang="en-US" sz="2800" dirty="0" smtClean="0">
                <a:solidFill>
                  <a:srgbClr val="00B050"/>
                </a:solidFill>
              </a:rPr>
              <a:t>Donor </a:t>
            </a:r>
            <a:r>
              <a:rPr lang="en-US" sz="2800" dirty="0">
                <a:solidFill>
                  <a:srgbClr val="00B050"/>
                </a:solidFill>
              </a:rPr>
              <a:t>Management System</a:t>
            </a:r>
          </a:p>
        </p:txBody>
      </p:sp>
      <p:sp>
        <p:nvSpPr>
          <p:cNvPr id="3" name="Subtitle 2"/>
          <p:cNvSpPr>
            <a:spLocks noGrp="1"/>
          </p:cNvSpPr>
          <p:nvPr>
            <p:ph type="subTitle" idx="1"/>
          </p:nvPr>
        </p:nvSpPr>
        <p:spPr>
          <a:xfrm>
            <a:off x="5687" y="5486400"/>
            <a:ext cx="5826719" cy="1219200"/>
          </a:xfrm>
        </p:spPr>
        <p:txBody>
          <a:bodyPr/>
          <a:lstStyle/>
          <a:p>
            <a:pPr algn="l"/>
            <a:r>
              <a:rPr lang="en-US" dirty="0" smtClean="0"/>
              <a:t>Md.Rafiqul Islam(15101059)</a:t>
            </a:r>
          </a:p>
          <a:p>
            <a:pPr algn="l"/>
            <a:r>
              <a:rPr lang="en-US" dirty="0" smtClean="0"/>
              <a:t>Shepon Das(15101075)</a:t>
            </a:r>
          </a:p>
          <a:p>
            <a:pPr algn="l"/>
            <a:r>
              <a:rPr lang="en-US" dirty="0" smtClean="0"/>
              <a:t>Shahariar Siddique(15101058)</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51706"/>
          <a:stretch/>
        </p:blipFill>
        <p:spPr>
          <a:xfrm>
            <a:off x="5687" y="0"/>
            <a:ext cx="9144000" cy="2157112"/>
          </a:xfrm>
          <a:prstGeom prst="rect">
            <a:avLst/>
          </a:prstGeom>
        </p:spPr>
      </p:pic>
    </p:spTree>
    <p:extLst>
      <p:ext uri="{BB962C8B-B14F-4D97-AF65-F5344CB8AC3E}">
        <p14:creationId xmlns:p14="http://schemas.microsoft.com/office/powerpoint/2010/main" val="2262864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Acknowledgement</a:t>
            </a:r>
          </a:p>
        </p:txBody>
      </p:sp>
      <p:sp>
        <p:nvSpPr>
          <p:cNvPr id="3" name="Content Placeholder 2"/>
          <p:cNvSpPr>
            <a:spLocks noGrp="1"/>
          </p:cNvSpPr>
          <p:nvPr>
            <p:ph idx="1"/>
          </p:nvPr>
        </p:nvSpPr>
        <p:spPr/>
        <p:txBody>
          <a:bodyPr>
            <a:normAutofit fontScale="92500" lnSpcReduction="20000"/>
          </a:bodyPr>
          <a:lstStyle/>
          <a:p>
            <a:pPr marL="0" indent="0">
              <a:buNone/>
            </a:pPr>
            <a:r>
              <a:rPr lang="en-US" sz="2800" dirty="0"/>
              <a:t>The satisfaction that accompanies that the successful completion of any task.</a:t>
            </a:r>
          </a:p>
          <a:p>
            <a:pPr marL="0" indent="0">
              <a:buNone/>
            </a:pPr>
            <a:r>
              <a:rPr lang="en-US" sz="2800" dirty="0"/>
              <a:t>Whose content guidance and encouragement crown all efforts with </a:t>
            </a:r>
            <a:r>
              <a:rPr lang="en-US" sz="2800" dirty="0" smtClean="0"/>
              <a:t>success</a:t>
            </a:r>
          </a:p>
          <a:p>
            <a:pPr marL="0" indent="0">
              <a:buNone/>
            </a:pPr>
            <a:r>
              <a:rPr lang="en-US" sz="2800" dirty="0" smtClean="0"/>
              <a:t>We are grateful </a:t>
            </a:r>
            <a:r>
              <a:rPr lang="en-US" sz="2800" dirty="0"/>
              <a:t>to my project guide </a:t>
            </a:r>
            <a:r>
              <a:rPr lang="en-US" sz="2800" dirty="0"/>
              <a:t>Dr. Md. </a:t>
            </a:r>
            <a:r>
              <a:rPr lang="en-US" sz="2800" dirty="0" err="1"/>
              <a:t>Rajibul</a:t>
            </a:r>
            <a:r>
              <a:rPr lang="en-US" sz="2800" dirty="0"/>
              <a:t> Islam</a:t>
            </a:r>
          </a:p>
          <a:p>
            <a:pPr marL="0" indent="0">
              <a:buNone/>
            </a:pPr>
            <a:r>
              <a:rPr lang="en-US" sz="2800" dirty="0" smtClean="0"/>
              <a:t>for </a:t>
            </a:r>
            <a:r>
              <a:rPr lang="en-US" sz="2800" dirty="0"/>
              <a:t>the guidance ,inspiration and constructive suggestions that helpful my in the preparation of this project </a:t>
            </a:r>
          </a:p>
          <a:p>
            <a:endParaRPr lang="en-US" dirty="0"/>
          </a:p>
        </p:txBody>
      </p:sp>
    </p:spTree>
    <p:extLst>
      <p:ext uri="{BB962C8B-B14F-4D97-AF65-F5344CB8AC3E}">
        <p14:creationId xmlns:p14="http://schemas.microsoft.com/office/powerpoint/2010/main" val="567538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2800" dirty="0" smtClean="0">
                <a:solidFill>
                  <a:schemeClr val="accent6"/>
                </a:solidFill>
              </a:rPr>
              <a:t>HOME PAGE</a:t>
            </a:r>
            <a:endParaRPr lang="en-US" sz="2800" dirty="0">
              <a:solidFill>
                <a:schemeClr val="accent6"/>
              </a:solidFill>
            </a:endParaRP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58" y="533239"/>
            <a:ext cx="8321040" cy="2746220"/>
          </a:xfr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8" y="3323653"/>
            <a:ext cx="8321040" cy="2272888"/>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58" y="5581756"/>
            <a:ext cx="8321040" cy="1282054"/>
          </a:xfrm>
          <a:prstGeom prst="rect">
            <a:avLst/>
          </a:prstGeom>
        </p:spPr>
      </p:pic>
    </p:spTree>
    <p:extLst>
      <p:ext uri="{BB962C8B-B14F-4D97-AF65-F5344CB8AC3E}">
        <p14:creationId xmlns:p14="http://schemas.microsoft.com/office/powerpoint/2010/main" val="472526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solidFill>
                  <a:schemeClr val="accent6"/>
                </a:solidFill>
              </a:rPr>
              <a:t>Registration Page</a:t>
            </a:r>
            <a:endParaRPr lang="en-US" dirty="0">
              <a:solidFill>
                <a:schemeClr val="accent6"/>
              </a:solidFill>
            </a:endParaRPr>
          </a:p>
        </p:txBody>
      </p:sp>
      <p:sp>
        <p:nvSpPr>
          <p:cNvPr id="3" name="Content Placeholder 2"/>
          <p:cNvSpPr>
            <a:spLocks noGrp="1"/>
          </p:cNvSpPr>
          <p:nvPr>
            <p:ph idx="1"/>
          </p:nvPr>
        </p:nvSpPr>
        <p:spPr>
          <a:xfrm>
            <a:off x="457200" y="1600200"/>
            <a:ext cx="8229600" cy="5105400"/>
          </a:xfrm>
        </p:spPr>
        <p:txBody>
          <a:bodyPr>
            <a:normAutofit/>
          </a:bodyPr>
          <a:lstStyle/>
          <a:p>
            <a:r>
              <a:rPr lang="en-US" sz="2800" dirty="0" smtClean="0"/>
              <a:t>Anyone can easily registration our website with proper bio data and image.</a:t>
            </a: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667000"/>
            <a:ext cx="3657600" cy="4267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9307" y="2667000"/>
            <a:ext cx="3657600" cy="4829308"/>
          </a:xfrm>
          <a:prstGeom prst="rect">
            <a:avLst/>
          </a:prstGeom>
        </p:spPr>
      </p:pic>
      <p:sp>
        <p:nvSpPr>
          <p:cNvPr id="6" name="Right Arrow 5"/>
          <p:cNvSpPr/>
          <p:nvPr/>
        </p:nvSpPr>
        <p:spPr>
          <a:xfrm rot="10800000">
            <a:off x="2666998" y="4724400"/>
            <a:ext cx="2542309"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6428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8469"/>
          </a:xfrm>
        </p:spPr>
        <p:txBody>
          <a:bodyPr>
            <a:noAutofit/>
          </a:bodyPr>
          <a:lstStyle/>
          <a:p>
            <a:r>
              <a:rPr lang="en-US" dirty="0" smtClean="0">
                <a:solidFill>
                  <a:schemeClr val="accent6"/>
                </a:solidFill>
              </a:rPr>
              <a:t>Login Page</a:t>
            </a:r>
            <a:endParaRPr lang="en-US" dirty="0">
              <a:solidFill>
                <a:schemeClr val="accent6"/>
              </a:solidFill>
            </a:endParaRPr>
          </a:p>
        </p:txBody>
      </p:sp>
      <p:sp>
        <p:nvSpPr>
          <p:cNvPr id="3" name="Content Placeholder 2"/>
          <p:cNvSpPr>
            <a:spLocks noGrp="1"/>
          </p:cNvSpPr>
          <p:nvPr>
            <p:ph idx="1"/>
          </p:nvPr>
        </p:nvSpPr>
        <p:spPr>
          <a:xfrm>
            <a:off x="457200" y="990600"/>
            <a:ext cx="8315498" cy="5638800"/>
          </a:xfrm>
        </p:spPr>
        <p:txBody>
          <a:bodyPr>
            <a:normAutofit/>
          </a:bodyPr>
          <a:lstStyle/>
          <a:p>
            <a:r>
              <a:rPr lang="en-US" sz="2800" dirty="0" smtClean="0"/>
              <a:t>Donner login their id with proper data like name and password.</a:t>
            </a: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5" y="2938339"/>
            <a:ext cx="3657600" cy="423735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5018" y="3810000"/>
            <a:ext cx="4572000" cy="2293303"/>
          </a:xfrm>
          <a:prstGeom prst="rect">
            <a:avLst/>
          </a:prstGeom>
        </p:spPr>
      </p:pic>
      <p:cxnSp>
        <p:nvCxnSpPr>
          <p:cNvPr id="7" name="Elbow Connector 6"/>
          <p:cNvCxnSpPr>
            <a:stCxn id="12" idx="0"/>
            <a:endCxn id="5" idx="0"/>
          </p:cNvCxnSpPr>
          <p:nvPr/>
        </p:nvCxnSpPr>
        <p:spPr>
          <a:xfrm rot="16200000" flipH="1">
            <a:off x="4437350" y="1486333"/>
            <a:ext cx="851189" cy="3796145"/>
          </a:xfrm>
          <a:prstGeom prst="bentConnector3">
            <a:avLst>
              <a:gd name="adj1" fmla="val -26857"/>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Down Arrow 11"/>
          <p:cNvSpPr/>
          <p:nvPr/>
        </p:nvSpPr>
        <p:spPr>
          <a:xfrm>
            <a:off x="2812473" y="2958811"/>
            <a:ext cx="304800" cy="4857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118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5452"/>
          </a:xfrm>
        </p:spPr>
        <p:txBody>
          <a:bodyPr>
            <a:normAutofit fontScale="90000"/>
          </a:bodyPr>
          <a:lstStyle/>
          <a:p>
            <a:r>
              <a:rPr lang="en-US" dirty="0" smtClean="0">
                <a:solidFill>
                  <a:schemeClr val="accent6"/>
                </a:solidFill>
              </a:rPr>
              <a:t>Blood Request page</a:t>
            </a:r>
            <a:endParaRPr lang="en-US" dirty="0">
              <a:solidFill>
                <a:schemeClr val="accent6"/>
              </a:solidFill>
            </a:endParaRPr>
          </a:p>
        </p:txBody>
      </p:sp>
      <p:sp>
        <p:nvSpPr>
          <p:cNvPr id="3" name="Content Placeholder 2"/>
          <p:cNvSpPr>
            <a:spLocks noGrp="1"/>
          </p:cNvSpPr>
          <p:nvPr>
            <p:ph idx="1"/>
          </p:nvPr>
        </p:nvSpPr>
        <p:spPr>
          <a:xfrm>
            <a:off x="457200" y="990600"/>
            <a:ext cx="8229600" cy="5135563"/>
          </a:xfrm>
        </p:spPr>
        <p:txBody>
          <a:bodyPr>
            <a:normAutofit/>
          </a:bodyPr>
          <a:lstStyle/>
          <a:p>
            <a:r>
              <a:rPr lang="en-US" sz="2800" dirty="0" smtClean="0"/>
              <a:t>Anyone who has need advance blood they can easily post our website. This post is visible our admin panel. </a:t>
            </a: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714685"/>
            <a:ext cx="3657600" cy="39945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3657591"/>
            <a:ext cx="4846320" cy="2251926"/>
          </a:xfrm>
          <a:prstGeom prst="rect">
            <a:avLst/>
          </a:prstGeom>
        </p:spPr>
      </p:pic>
      <p:cxnSp>
        <p:nvCxnSpPr>
          <p:cNvPr id="7" name="Elbow Connector 6"/>
          <p:cNvCxnSpPr>
            <a:stCxn id="4" idx="3"/>
            <a:endCxn id="5" idx="0"/>
          </p:cNvCxnSpPr>
          <p:nvPr/>
        </p:nvCxnSpPr>
        <p:spPr>
          <a:xfrm flipV="1">
            <a:off x="3962400" y="3657591"/>
            <a:ext cx="2727960" cy="1054379"/>
          </a:xfrm>
          <a:prstGeom prst="bentConnector4">
            <a:avLst>
              <a:gd name="adj1" fmla="val 5587"/>
              <a:gd name="adj2" fmla="val 211109"/>
            </a:avLst>
          </a:prstGeom>
          <a:ln>
            <a:tailEnd type="arrow"/>
          </a:ln>
        </p:spPr>
        <p:style>
          <a:lnRef idx="1">
            <a:schemeClr val="accent1"/>
          </a:lnRef>
          <a:fillRef idx="0">
            <a:schemeClr val="accent1"/>
          </a:fillRef>
          <a:effectRef idx="0">
            <a:schemeClr val="accent1"/>
          </a:effectRef>
          <a:fontRef idx="minor">
            <a:schemeClr val="tx1"/>
          </a:fontRef>
        </p:style>
      </p:cxnSp>
      <p:sp>
        <p:nvSpPr>
          <p:cNvPr id="8" name="Down Arrow 7"/>
          <p:cNvSpPr/>
          <p:nvPr/>
        </p:nvSpPr>
        <p:spPr>
          <a:xfrm rot="5400000">
            <a:off x="3038499" y="4569071"/>
            <a:ext cx="476202"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4617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smtClean="0">
                <a:solidFill>
                  <a:schemeClr val="accent6"/>
                </a:solidFill>
              </a:rPr>
              <a:t>Search for Blood</a:t>
            </a:r>
            <a:endParaRPr lang="en-US" dirty="0">
              <a:solidFill>
                <a:schemeClr val="accent6"/>
              </a:solidFill>
            </a:endParaRPr>
          </a:p>
        </p:txBody>
      </p:sp>
      <p:sp>
        <p:nvSpPr>
          <p:cNvPr id="3" name="Content Placeholder 2"/>
          <p:cNvSpPr>
            <a:spLocks noGrp="1"/>
          </p:cNvSpPr>
          <p:nvPr>
            <p:ph idx="1"/>
          </p:nvPr>
        </p:nvSpPr>
        <p:spPr/>
        <p:txBody>
          <a:bodyPr/>
          <a:lstStyle/>
          <a:p>
            <a:r>
              <a:rPr lang="en-US" sz="2800" dirty="0" smtClean="0"/>
              <a:t>We can direct search the </a:t>
            </a:r>
            <a:r>
              <a:rPr lang="en-US" sz="2800" dirty="0" smtClean="0"/>
              <a:t>donor </a:t>
            </a:r>
            <a:r>
              <a:rPr lang="en-US" sz="2800" dirty="0" smtClean="0"/>
              <a:t>of any type of blood group</a:t>
            </a:r>
            <a:r>
              <a:rPr lang="en-US" sz="2800" dirty="0" smtClean="0"/>
              <a:t>.</a:t>
            </a:r>
          </a:p>
          <a:p>
            <a:endParaRPr lang="en-US" sz="2800" dirty="0" smtClean="0"/>
          </a:p>
          <a:p>
            <a:endParaRPr lang="en-US" sz="2800"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526" y="2743199"/>
            <a:ext cx="8595360" cy="3265443"/>
          </a:xfrm>
          <a:prstGeom prst="rect">
            <a:avLst/>
          </a:prstGeom>
        </p:spPr>
      </p:pic>
    </p:spTree>
    <p:extLst>
      <p:ext uri="{BB962C8B-B14F-4D97-AF65-F5344CB8AC3E}">
        <p14:creationId xmlns:p14="http://schemas.microsoft.com/office/powerpoint/2010/main" val="2077217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Search Donor Info</a:t>
            </a:r>
            <a:endParaRPr lang="en-US" dirty="0">
              <a:solidFill>
                <a:schemeClr val="accent6"/>
              </a:solidFill>
            </a:endParaRPr>
          </a:p>
        </p:txBody>
      </p:sp>
      <p:sp>
        <p:nvSpPr>
          <p:cNvPr id="3" name="Content Placeholder 2"/>
          <p:cNvSpPr>
            <a:spLocks noGrp="1"/>
          </p:cNvSpPr>
          <p:nvPr>
            <p:ph idx="1"/>
          </p:nvPr>
        </p:nvSpPr>
        <p:spPr/>
        <p:txBody>
          <a:bodyPr/>
          <a:lstStyle/>
          <a:p>
            <a:r>
              <a:rPr lang="en-US" sz="2800" dirty="0"/>
              <a:t>Find the </a:t>
            </a:r>
            <a:r>
              <a:rPr lang="en-US" sz="2800" dirty="0" smtClean="0"/>
              <a:t>donor </a:t>
            </a:r>
            <a:r>
              <a:rPr lang="en-US" sz="2800" dirty="0"/>
              <a:t>address their phone number and easily communicate them</a:t>
            </a:r>
            <a:r>
              <a:rPr lang="en-US" sz="2800" dirty="0" smtClean="0"/>
              <a:t>.</a:t>
            </a:r>
          </a:p>
          <a:p>
            <a:endParaRPr lang="en-US" sz="2800"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2667000"/>
            <a:ext cx="3840480" cy="4324091"/>
          </a:xfrm>
          <a:prstGeom prst="rect">
            <a:avLst/>
          </a:prstGeom>
        </p:spPr>
      </p:pic>
    </p:spTree>
    <p:extLst>
      <p:ext uri="{BB962C8B-B14F-4D97-AF65-F5344CB8AC3E}">
        <p14:creationId xmlns:p14="http://schemas.microsoft.com/office/powerpoint/2010/main" val="3766852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The End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8806" y="2672556"/>
            <a:ext cx="3810000" cy="2857500"/>
          </a:xfrm>
        </p:spPr>
      </p:pic>
    </p:spTree>
    <p:extLst>
      <p:ext uri="{BB962C8B-B14F-4D97-AF65-F5344CB8AC3E}">
        <p14:creationId xmlns:p14="http://schemas.microsoft.com/office/powerpoint/2010/main" val="453843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0"/>
          </a:xfrm>
        </p:spPr>
        <p:txBody>
          <a:bodyPr/>
          <a:lstStyle/>
          <a:p>
            <a:r>
              <a:rPr lang="en-US" dirty="0">
                <a:solidFill>
                  <a:schemeClr val="accent6"/>
                </a:solidFill>
                <a:latin typeface="Times New Roman" panose="02020603050405020304" pitchFamily="18" charset="0"/>
                <a:cs typeface="Times New Roman" panose="02020603050405020304" pitchFamily="18" charset="0"/>
              </a:rPr>
              <a:t>Contents</a:t>
            </a:r>
            <a:endParaRPr lang="en-US" dirty="0">
              <a:solidFill>
                <a:schemeClr val="accent6"/>
              </a:solidFill>
            </a:endParaRPr>
          </a:p>
        </p:txBody>
      </p:sp>
      <p:sp>
        <p:nvSpPr>
          <p:cNvPr id="3" name="Content Placeholder 2"/>
          <p:cNvSpPr>
            <a:spLocks noGrp="1"/>
          </p:cNvSpPr>
          <p:nvPr>
            <p:ph idx="1"/>
          </p:nvPr>
        </p:nvSpPr>
        <p:spPr>
          <a:xfrm>
            <a:off x="609599" y="1447800"/>
            <a:ext cx="6347714" cy="4593563"/>
          </a:xfrm>
        </p:spPr>
        <p:txBody>
          <a:bodyPr>
            <a:normAutofit fontScale="92500" lnSpcReduction="10000"/>
          </a:bodyPr>
          <a:lstStyle/>
          <a:p>
            <a:r>
              <a:rPr lang="en-US" sz="2800" dirty="0">
                <a:solidFill>
                  <a:srgbClr val="00B050"/>
                </a:solidFill>
              </a:rPr>
              <a:t>Why we select this project </a:t>
            </a:r>
            <a:r>
              <a:rPr lang="en-US" sz="2800" dirty="0" smtClean="0">
                <a:solidFill>
                  <a:srgbClr val="00B050"/>
                </a:solidFill>
              </a:rPr>
              <a:t>?</a:t>
            </a:r>
          </a:p>
          <a:p>
            <a:r>
              <a:rPr lang="en-US" sz="2800" dirty="0" smtClean="0">
                <a:solidFill>
                  <a:srgbClr val="00B050"/>
                </a:solidFill>
              </a:rPr>
              <a:t>Platform</a:t>
            </a:r>
          </a:p>
          <a:p>
            <a:r>
              <a:rPr lang="en-US" sz="2800" dirty="0" smtClean="0">
                <a:solidFill>
                  <a:srgbClr val="00B050"/>
                </a:solidFill>
              </a:rPr>
              <a:t>Features</a:t>
            </a:r>
          </a:p>
          <a:p>
            <a:r>
              <a:rPr lang="en-US" sz="2800" dirty="0">
                <a:solidFill>
                  <a:srgbClr val="00B050"/>
                </a:solidFill>
              </a:rPr>
              <a:t>Application advantages</a:t>
            </a:r>
            <a:endParaRPr lang="en-US" sz="2800" dirty="0" smtClean="0">
              <a:solidFill>
                <a:srgbClr val="00B050"/>
              </a:solidFill>
            </a:endParaRPr>
          </a:p>
          <a:p>
            <a:r>
              <a:rPr lang="en-US" sz="2800" dirty="0">
                <a:solidFill>
                  <a:srgbClr val="00B050"/>
                </a:solidFill>
              </a:rPr>
              <a:t>Flow </a:t>
            </a:r>
            <a:r>
              <a:rPr lang="en-US" sz="2800" dirty="0" smtClean="0">
                <a:solidFill>
                  <a:srgbClr val="00B050"/>
                </a:solidFill>
              </a:rPr>
              <a:t>Chart</a:t>
            </a:r>
          </a:p>
          <a:p>
            <a:r>
              <a:rPr lang="en-US" sz="2800" dirty="0" smtClean="0">
                <a:solidFill>
                  <a:srgbClr val="00B050"/>
                </a:solidFill>
              </a:rPr>
              <a:t>Future Work</a:t>
            </a:r>
          </a:p>
          <a:p>
            <a:r>
              <a:rPr lang="en-US" sz="2800" dirty="0" smtClean="0">
                <a:solidFill>
                  <a:srgbClr val="00B050"/>
                </a:solidFill>
              </a:rPr>
              <a:t>Conclusion</a:t>
            </a:r>
          </a:p>
          <a:p>
            <a:r>
              <a:rPr lang="en-US" sz="2800" dirty="0" smtClean="0">
                <a:solidFill>
                  <a:srgbClr val="00B050"/>
                </a:solidFill>
              </a:rPr>
              <a:t>Acknowledgement</a:t>
            </a:r>
          </a:p>
          <a:p>
            <a:r>
              <a:rPr lang="en-US" sz="2800" dirty="0" smtClean="0">
                <a:solidFill>
                  <a:srgbClr val="00B050"/>
                </a:solidFill>
              </a:rPr>
              <a:t>Picture of Project </a:t>
            </a:r>
            <a:endParaRPr lang="en-US" sz="2800" dirty="0">
              <a:solidFill>
                <a:srgbClr val="00B050"/>
              </a:solidFill>
            </a:endParaRPr>
          </a:p>
        </p:txBody>
      </p:sp>
    </p:spTree>
    <p:extLst>
      <p:ext uri="{BB962C8B-B14F-4D97-AF65-F5344CB8AC3E}">
        <p14:creationId xmlns:p14="http://schemas.microsoft.com/office/powerpoint/2010/main" val="56991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Why we select this project ?</a:t>
            </a:r>
            <a:endParaRPr lang="en-US" dirty="0">
              <a:solidFill>
                <a:schemeClr val="accent6"/>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sz="2800" dirty="0"/>
              <a:t>A few </a:t>
            </a:r>
            <a:r>
              <a:rPr lang="en-US" sz="2800" dirty="0" smtClean="0"/>
              <a:t>days ago a </a:t>
            </a:r>
            <a:r>
              <a:rPr lang="en-US" sz="2800" dirty="0"/>
              <a:t>blood donation camp </a:t>
            </a:r>
            <a:r>
              <a:rPr lang="en-US" sz="2800" dirty="0" smtClean="0"/>
              <a:t>organization come here in our </a:t>
            </a:r>
            <a:r>
              <a:rPr lang="en-US" sz="2800" dirty="0"/>
              <a:t>university. From here onwards, the thoughts of this project come to my mind. Blood camps have been seen by volunteers calling everyone for blood. They did not have a list of who would give blood or who was physically perfect for So I have created a website for our university where there will be a list of those who will give blood and their bio data. Also, when a patient needs blood, the donor can be easily available from the website.</a:t>
            </a:r>
          </a:p>
        </p:txBody>
      </p:sp>
    </p:spTree>
    <p:extLst>
      <p:ext uri="{BB962C8B-B14F-4D97-AF65-F5344CB8AC3E}">
        <p14:creationId xmlns:p14="http://schemas.microsoft.com/office/powerpoint/2010/main" val="320889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accent6"/>
                </a:solidFill>
              </a:rPr>
              <a:t>Platform</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400" dirty="0"/>
              <a:t>Operating System </a:t>
            </a:r>
            <a:r>
              <a:rPr lang="en-US" sz="2400" dirty="0" smtClean="0"/>
              <a:t>:</a:t>
            </a:r>
            <a:r>
              <a:rPr lang="en-US" sz="2400" dirty="0"/>
              <a:t> </a:t>
            </a:r>
            <a:r>
              <a:rPr lang="en-US" sz="2400" dirty="0" smtClean="0"/>
              <a:t>Windows 8.1</a:t>
            </a:r>
          </a:p>
          <a:p>
            <a:endParaRPr lang="en-US" sz="2400" dirty="0"/>
          </a:p>
          <a:p>
            <a:r>
              <a:rPr lang="en-US" sz="2400" dirty="0"/>
              <a:t>Web </a:t>
            </a:r>
            <a:r>
              <a:rPr lang="en-US" sz="2400" dirty="0" smtClean="0"/>
              <a:t>Browser :Chrome</a:t>
            </a:r>
            <a:r>
              <a:rPr lang="en-US" sz="2400" dirty="0"/>
              <a:t>, Mozilla </a:t>
            </a:r>
            <a:r>
              <a:rPr lang="en-US" sz="2400" dirty="0" smtClean="0"/>
              <a:t>Firefox</a:t>
            </a:r>
          </a:p>
          <a:p>
            <a:endParaRPr lang="en-US" sz="2400" dirty="0"/>
          </a:p>
          <a:p>
            <a:r>
              <a:rPr lang="en-US" sz="2400" dirty="0" smtClean="0"/>
              <a:t>Designing Tool</a:t>
            </a:r>
            <a:r>
              <a:rPr lang="en-US" sz="2400" dirty="0"/>
              <a:t> </a:t>
            </a:r>
            <a:r>
              <a:rPr lang="en-US" sz="2400" dirty="0" smtClean="0"/>
              <a:t>:Notepad++,</a:t>
            </a:r>
            <a:r>
              <a:rPr lang="en-US" sz="2400" dirty="0" err="1" smtClean="0"/>
              <a:t>HTML,Xampp</a:t>
            </a:r>
            <a:endParaRPr lang="en-US" sz="2400" dirty="0" smtClean="0"/>
          </a:p>
          <a:p>
            <a:endParaRPr lang="en-US" sz="2400" dirty="0"/>
          </a:p>
          <a:p>
            <a:r>
              <a:rPr lang="en-US" sz="2400" dirty="0"/>
              <a:t>Client </a:t>
            </a:r>
            <a:r>
              <a:rPr lang="en-US" sz="2400" dirty="0" smtClean="0"/>
              <a:t>Side Scripting  :CSS,HTML,PHP</a:t>
            </a:r>
            <a:endParaRPr lang="en-US" sz="2400" dirty="0"/>
          </a:p>
          <a:p>
            <a:endParaRPr lang="en-US" dirty="0"/>
          </a:p>
        </p:txBody>
      </p:sp>
    </p:spTree>
    <p:extLst>
      <p:ext uri="{BB962C8B-B14F-4D97-AF65-F5344CB8AC3E}">
        <p14:creationId xmlns:p14="http://schemas.microsoft.com/office/powerpoint/2010/main" val="137438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6"/>
                </a:solidFill>
              </a:rPr>
              <a:t>Features</a:t>
            </a:r>
            <a:endParaRPr lang="en-US" dirty="0">
              <a:solidFill>
                <a:schemeClr val="accent6"/>
              </a:solidFill>
            </a:endParaRPr>
          </a:p>
        </p:txBody>
      </p:sp>
      <p:sp>
        <p:nvSpPr>
          <p:cNvPr id="3" name="Content Placeholder 2"/>
          <p:cNvSpPr>
            <a:spLocks noGrp="1"/>
          </p:cNvSpPr>
          <p:nvPr>
            <p:ph idx="1"/>
          </p:nvPr>
        </p:nvSpPr>
        <p:spPr/>
        <p:txBody>
          <a:bodyPr>
            <a:normAutofit/>
          </a:bodyPr>
          <a:lstStyle/>
          <a:p>
            <a:r>
              <a:rPr lang="en-US" sz="2800" dirty="0" smtClean="0"/>
              <a:t>Home page</a:t>
            </a:r>
          </a:p>
          <a:p>
            <a:r>
              <a:rPr lang="en-US" sz="2800" dirty="0" smtClean="0"/>
              <a:t>Registration </a:t>
            </a:r>
            <a:r>
              <a:rPr lang="en-US" sz="2800" dirty="0" smtClean="0"/>
              <a:t>page</a:t>
            </a:r>
          </a:p>
          <a:p>
            <a:r>
              <a:rPr lang="en-US" sz="2800" dirty="0" smtClean="0"/>
              <a:t>Login page</a:t>
            </a:r>
          </a:p>
          <a:p>
            <a:r>
              <a:rPr lang="en-US" sz="2800" dirty="0" smtClean="0"/>
              <a:t>Search bar</a:t>
            </a:r>
          </a:p>
          <a:p>
            <a:r>
              <a:rPr lang="en-US" sz="2800" dirty="0" smtClean="0"/>
              <a:t>Search for blood by Blood group</a:t>
            </a:r>
            <a:endParaRPr lang="en-US" sz="2800" dirty="0" smtClean="0"/>
          </a:p>
          <a:p>
            <a:r>
              <a:rPr lang="en-US" sz="2800" dirty="0" smtClean="0"/>
              <a:t>All donor info show</a:t>
            </a:r>
          </a:p>
          <a:p>
            <a:r>
              <a:rPr lang="en-US" sz="2800" dirty="0" smtClean="0"/>
              <a:t>Donor Info update and delete</a:t>
            </a:r>
          </a:p>
          <a:p>
            <a:endParaRPr lang="en-US" sz="2800" dirty="0" smtClean="0"/>
          </a:p>
          <a:p>
            <a:endParaRPr lang="en-US" sz="3600" dirty="0"/>
          </a:p>
        </p:txBody>
      </p:sp>
    </p:spTree>
    <p:extLst>
      <p:ext uri="{BB962C8B-B14F-4D97-AF65-F5344CB8AC3E}">
        <p14:creationId xmlns:p14="http://schemas.microsoft.com/office/powerpoint/2010/main" val="1992199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Application </a:t>
            </a:r>
            <a:r>
              <a:rPr lang="en-US" dirty="0">
                <a:solidFill>
                  <a:schemeClr val="accent6"/>
                </a:solidFill>
              </a:rPr>
              <a:t>advantages</a:t>
            </a:r>
            <a:endParaRPr lang="en-US" dirty="0">
              <a:solidFill>
                <a:schemeClr val="accent6"/>
              </a:solidFill>
            </a:endParaRPr>
          </a:p>
        </p:txBody>
      </p:sp>
      <p:sp>
        <p:nvSpPr>
          <p:cNvPr id="3" name="Content Placeholder 2"/>
          <p:cNvSpPr>
            <a:spLocks noGrp="1"/>
          </p:cNvSpPr>
          <p:nvPr>
            <p:ph idx="1"/>
          </p:nvPr>
        </p:nvSpPr>
        <p:spPr/>
        <p:txBody>
          <a:bodyPr>
            <a:normAutofit fontScale="85000" lnSpcReduction="20000"/>
          </a:bodyPr>
          <a:lstStyle/>
          <a:p>
            <a:r>
              <a:rPr lang="en-US" sz="2800" dirty="0"/>
              <a:t>The people in need of blood can search for the donors by giving their blood group and city name. it saves time as he can search donors online without going anywhere. Using this system user can get blood in time and can save his relative or friend life. Our website work 24x7 so user can get information of blood donor any time. Blood donor can also get registered and save life of other person. The main benefit of this system is the information of available blood group. </a:t>
            </a:r>
            <a:endParaRPr lang="en-US" sz="2800" dirty="0"/>
          </a:p>
        </p:txBody>
      </p:sp>
    </p:spTree>
    <p:extLst>
      <p:ext uri="{BB962C8B-B14F-4D97-AF65-F5344CB8AC3E}">
        <p14:creationId xmlns:p14="http://schemas.microsoft.com/office/powerpoint/2010/main" val="2541513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6927"/>
            <a:ext cx="8229600" cy="990600"/>
          </a:xfrm>
        </p:spPr>
        <p:txBody>
          <a:bodyPr>
            <a:normAutofit/>
          </a:bodyPr>
          <a:lstStyle/>
          <a:p>
            <a:r>
              <a:rPr lang="en-US" dirty="0" smtClean="0">
                <a:solidFill>
                  <a:schemeClr val="accent6"/>
                </a:solidFill>
              </a:rPr>
              <a:t>Flow Chart</a:t>
            </a:r>
            <a:endParaRPr lang="en-US" dirty="0">
              <a:solidFill>
                <a:schemeClr val="accent6"/>
              </a:solidFill>
            </a:endParaRPr>
          </a:p>
        </p:txBody>
      </p:sp>
      <p:sp>
        <p:nvSpPr>
          <p:cNvPr id="3" name="Content Placeholder 2"/>
          <p:cNvSpPr>
            <a:spLocks noGrp="1"/>
          </p:cNvSpPr>
          <p:nvPr>
            <p:ph idx="1"/>
          </p:nvPr>
        </p:nvSpPr>
        <p:spPr>
          <a:xfrm>
            <a:off x="0" y="914400"/>
            <a:ext cx="9144000" cy="5638800"/>
          </a:xfrm>
        </p:spPr>
        <p:txBody>
          <a:bodyPr/>
          <a:lstStyle/>
          <a:p>
            <a:pPr marL="0" indent="0">
              <a:buNone/>
            </a:pPr>
            <a:endParaRPr lang="en-US" dirty="0"/>
          </a:p>
        </p:txBody>
      </p:sp>
      <p:sp>
        <p:nvSpPr>
          <p:cNvPr id="4" name="Rectangle 3"/>
          <p:cNvSpPr/>
          <p:nvPr/>
        </p:nvSpPr>
        <p:spPr>
          <a:xfrm>
            <a:off x="3352800" y="914399"/>
            <a:ext cx="2133600" cy="49876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rgbClr val="C00000"/>
                </a:solidFill>
              </a:rPr>
              <a:t>Home Page</a:t>
            </a:r>
            <a:endParaRPr lang="en-US" sz="3200" b="1" i="1" dirty="0">
              <a:solidFill>
                <a:srgbClr val="C00000"/>
              </a:solidFill>
            </a:endParaRPr>
          </a:p>
        </p:txBody>
      </p:sp>
      <p:sp>
        <p:nvSpPr>
          <p:cNvPr id="5" name="Rectangle 4"/>
          <p:cNvSpPr/>
          <p:nvPr/>
        </p:nvSpPr>
        <p:spPr>
          <a:xfrm>
            <a:off x="838200" y="1600200"/>
            <a:ext cx="1981200" cy="685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rgbClr val="C00000"/>
                </a:solidFill>
              </a:rPr>
              <a:t>Blood Donner</a:t>
            </a:r>
            <a:endParaRPr lang="en-US" sz="2400" b="1" i="1" dirty="0">
              <a:solidFill>
                <a:srgbClr val="C00000"/>
              </a:solidFill>
            </a:endParaRPr>
          </a:p>
        </p:txBody>
      </p:sp>
      <p:sp>
        <p:nvSpPr>
          <p:cNvPr id="6" name="Rectangle 5"/>
          <p:cNvSpPr/>
          <p:nvPr/>
        </p:nvSpPr>
        <p:spPr>
          <a:xfrm>
            <a:off x="6400800" y="1600202"/>
            <a:ext cx="1828800" cy="6857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rgbClr val="C00000"/>
                </a:solidFill>
              </a:rPr>
              <a:t>Blood Seeker</a:t>
            </a:r>
            <a:endParaRPr lang="en-US" sz="2400" b="1" i="1" dirty="0">
              <a:solidFill>
                <a:srgbClr val="C00000"/>
              </a:solidFill>
            </a:endParaRPr>
          </a:p>
        </p:txBody>
      </p:sp>
      <p:sp>
        <p:nvSpPr>
          <p:cNvPr id="7" name="Rectangle 6"/>
          <p:cNvSpPr/>
          <p:nvPr/>
        </p:nvSpPr>
        <p:spPr>
          <a:xfrm>
            <a:off x="2209800" y="5867400"/>
            <a:ext cx="1524000" cy="533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rgbClr val="C00000"/>
                </a:solidFill>
              </a:rPr>
              <a:t>General Info</a:t>
            </a:r>
            <a:endParaRPr lang="en-US" sz="2000" b="1" i="1" dirty="0">
              <a:solidFill>
                <a:srgbClr val="C00000"/>
              </a:solidFill>
            </a:endParaRPr>
          </a:p>
        </p:txBody>
      </p:sp>
      <p:sp>
        <p:nvSpPr>
          <p:cNvPr id="9" name="Rectangle 8"/>
          <p:cNvSpPr/>
          <p:nvPr/>
        </p:nvSpPr>
        <p:spPr>
          <a:xfrm>
            <a:off x="5905500" y="5867400"/>
            <a:ext cx="1506682" cy="533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rgbClr val="C00000"/>
                </a:solidFill>
              </a:rPr>
              <a:t>Service</a:t>
            </a:r>
            <a:endParaRPr lang="en-US" sz="2400" b="1" i="1" dirty="0">
              <a:solidFill>
                <a:srgbClr val="C00000"/>
              </a:solidFill>
            </a:endParaRPr>
          </a:p>
        </p:txBody>
      </p:sp>
      <p:sp>
        <p:nvSpPr>
          <p:cNvPr id="10" name="Rectangle 9"/>
          <p:cNvSpPr/>
          <p:nvPr/>
        </p:nvSpPr>
        <p:spPr>
          <a:xfrm>
            <a:off x="4953000" y="4395355"/>
            <a:ext cx="1371600" cy="685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rgbClr val="C00000"/>
                </a:solidFill>
              </a:rPr>
              <a:t>Contacts</a:t>
            </a:r>
            <a:endParaRPr lang="en-US" sz="2400" b="1" i="1" dirty="0">
              <a:solidFill>
                <a:srgbClr val="C00000"/>
              </a:solidFill>
            </a:endParaRPr>
          </a:p>
        </p:txBody>
      </p:sp>
      <p:sp>
        <p:nvSpPr>
          <p:cNvPr id="12" name="Rectangle 11"/>
          <p:cNvSpPr/>
          <p:nvPr/>
        </p:nvSpPr>
        <p:spPr>
          <a:xfrm>
            <a:off x="6248400" y="3352800"/>
            <a:ext cx="2133600" cy="6199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rgbClr val="C00000"/>
                </a:solidFill>
              </a:rPr>
              <a:t>Donner Search</a:t>
            </a:r>
            <a:endParaRPr lang="en-US" sz="2400" b="1" i="1" dirty="0">
              <a:solidFill>
                <a:srgbClr val="C00000"/>
              </a:solidFill>
            </a:endParaRPr>
          </a:p>
        </p:txBody>
      </p:sp>
      <p:sp>
        <p:nvSpPr>
          <p:cNvPr id="13" name="Rectangle 12"/>
          <p:cNvSpPr/>
          <p:nvPr/>
        </p:nvSpPr>
        <p:spPr>
          <a:xfrm>
            <a:off x="228600" y="2743200"/>
            <a:ext cx="1752600" cy="609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rgbClr val="C00000"/>
                </a:solidFill>
              </a:rPr>
              <a:t>Registration</a:t>
            </a:r>
            <a:endParaRPr lang="en-US" sz="2400" b="1" i="1" dirty="0">
              <a:solidFill>
                <a:srgbClr val="C00000"/>
              </a:solidFill>
            </a:endParaRPr>
          </a:p>
        </p:txBody>
      </p:sp>
      <p:sp>
        <p:nvSpPr>
          <p:cNvPr id="14" name="Rectangle 13"/>
          <p:cNvSpPr/>
          <p:nvPr/>
        </p:nvSpPr>
        <p:spPr>
          <a:xfrm>
            <a:off x="228600" y="3678381"/>
            <a:ext cx="1752600" cy="58881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rgbClr val="C00000"/>
                </a:solidFill>
              </a:rPr>
              <a:t>Login Page</a:t>
            </a:r>
            <a:endParaRPr lang="en-US" sz="2400" b="1" i="1" dirty="0">
              <a:solidFill>
                <a:srgbClr val="C00000"/>
              </a:solidFill>
            </a:endParaRPr>
          </a:p>
        </p:txBody>
      </p:sp>
      <p:sp>
        <p:nvSpPr>
          <p:cNvPr id="15" name="Rectangle 14"/>
          <p:cNvSpPr/>
          <p:nvPr/>
        </p:nvSpPr>
        <p:spPr>
          <a:xfrm>
            <a:off x="207818" y="4662054"/>
            <a:ext cx="1828800" cy="67194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rgbClr val="C00000"/>
                </a:solidFill>
              </a:rPr>
              <a:t>Modification</a:t>
            </a:r>
            <a:endParaRPr lang="en-US" sz="2400" b="1" i="1" dirty="0">
              <a:solidFill>
                <a:srgbClr val="C00000"/>
              </a:solidFill>
            </a:endParaRPr>
          </a:p>
        </p:txBody>
      </p:sp>
      <p:cxnSp>
        <p:nvCxnSpPr>
          <p:cNvPr id="17" name="Elbow Connector 16"/>
          <p:cNvCxnSpPr>
            <a:endCxn id="5" idx="0"/>
          </p:cNvCxnSpPr>
          <p:nvPr/>
        </p:nvCxnSpPr>
        <p:spPr>
          <a:xfrm rot="10800000" flipV="1">
            <a:off x="1828800" y="1143000"/>
            <a:ext cx="1524000" cy="457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4" idx="3"/>
            <a:endCxn id="6" idx="0"/>
          </p:cNvCxnSpPr>
          <p:nvPr/>
        </p:nvCxnSpPr>
        <p:spPr>
          <a:xfrm>
            <a:off x="5486400" y="1163781"/>
            <a:ext cx="1828800" cy="43642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6200000" flipH="1">
            <a:off x="2587982" y="3159483"/>
            <a:ext cx="4196638" cy="457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5" idx="2"/>
            <a:endCxn id="13" idx="0"/>
          </p:cNvCxnSpPr>
          <p:nvPr/>
        </p:nvCxnSpPr>
        <p:spPr>
          <a:xfrm rot="5400000">
            <a:off x="1238250" y="2152650"/>
            <a:ext cx="457200" cy="7239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endCxn id="10" idx="0"/>
          </p:cNvCxnSpPr>
          <p:nvPr/>
        </p:nvCxnSpPr>
        <p:spPr>
          <a:xfrm rot="5400000">
            <a:off x="5231823" y="2692977"/>
            <a:ext cx="2109355" cy="1295400"/>
          </a:xfrm>
          <a:prstGeom prst="bentConnector3">
            <a:avLst>
              <a:gd name="adj1" fmla="val 283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2"/>
            <a:endCxn id="12" idx="0"/>
          </p:cNvCxnSpPr>
          <p:nvPr/>
        </p:nvCxnSpPr>
        <p:spPr>
          <a:xfrm>
            <a:off x="7315200" y="2286000"/>
            <a:ext cx="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3" idx="2"/>
            <a:endCxn id="14" idx="0"/>
          </p:cNvCxnSpPr>
          <p:nvPr/>
        </p:nvCxnSpPr>
        <p:spPr>
          <a:xfrm>
            <a:off x="1104900" y="3352800"/>
            <a:ext cx="0" cy="325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4" idx="2"/>
            <a:endCxn id="15" idx="0"/>
          </p:cNvCxnSpPr>
          <p:nvPr/>
        </p:nvCxnSpPr>
        <p:spPr>
          <a:xfrm>
            <a:off x="1104900" y="4267200"/>
            <a:ext cx="17318" cy="394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971800" y="5486400"/>
            <a:ext cx="36870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endCxn id="9" idx="0"/>
          </p:cNvCxnSpPr>
          <p:nvPr/>
        </p:nvCxnSpPr>
        <p:spPr>
          <a:xfrm>
            <a:off x="6658841" y="5486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7" idx="0"/>
          </p:cNvCxnSpPr>
          <p:nvPr/>
        </p:nvCxnSpPr>
        <p:spPr>
          <a:xfrm>
            <a:off x="2971800" y="5486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137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Future Work</a:t>
            </a:r>
          </a:p>
        </p:txBody>
      </p:sp>
      <p:sp>
        <p:nvSpPr>
          <p:cNvPr id="3" name="Content Placeholder 2"/>
          <p:cNvSpPr>
            <a:spLocks noGrp="1"/>
          </p:cNvSpPr>
          <p:nvPr>
            <p:ph idx="1"/>
          </p:nvPr>
        </p:nvSpPr>
        <p:spPr/>
        <p:txBody>
          <a:bodyPr>
            <a:normAutofit lnSpcReduction="10000"/>
          </a:bodyPr>
          <a:lstStyle/>
          <a:p>
            <a:r>
              <a:rPr lang="en-US" sz="2800" dirty="0"/>
              <a:t>The proposed System is </a:t>
            </a:r>
            <a:r>
              <a:rPr lang="en-US" sz="2800" dirty="0" smtClean="0"/>
              <a:t>“Blood </a:t>
            </a:r>
            <a:r>
              <a:rPr lang="en-US" sz="2800" dirty="0" err="1" smtClean="0"/>
              <a:t>Dono</a:t>
            </a:r>
            <a:r>
              <a:rPr lang="en-US" sz="2800" dirty="0" smtClean="0"/>
              <a:t> Management </a:t>
            </a:r>
            <a:r>
              <a:rPr lang="en-US" sz="2800" dirty="0"/>
              <a:t>System". </a:t>
            </a:r>
            <a:r>
              <a:rPr lang="en-US" sz="2800" dirty="0" smtClean="0"/>
              <a:t>We </a:t>
            </a:r>
            <a:r>
              <a:rPr lang="en-US" sz="2800" dirty="0"/>
              <a:t>can enhance this by including more facilities like </a:t>
            </a:r>
            <a:r>
              <a:rPr lang="en-US" sz="2800" dirty="0" smtClean="0"/>
              <a:t>Uk.blood donotion.com blood donation website  </a:t>
            </a:r>
            <a:r>
              <a:rPr lang="en-US" sz="2800" dirty="0"/>
              <a:t>for the stock details of </a:t>
            </a:r>
            <a:r>
              <a:rPr lang="en-US" sz="2800" dirty="0" smtClean="0"/>
              <a:t>blood </a:t>
            </a:r>
            <a:r>
              <a:rPr lang="en-US" sz="2800" dirty="0"/>
              <a:t>in the </a:t>
            </a:r>
            <a:r>
              <a:rPr lang="en-US" sz="2800" dirty="0" smtClean="0"/>
              <a:t>bank </a:t>
            </a:r>
            <a:r>
              <a:rPr lang="en-US" sz="2800" dirty="0"/>
              <a:t>providing such feathers enable the users to include more comments into the system</a:t>
            </a:r>
          </a:p>
          <a:p>
            <a:endParaRPr lang="en-US" dirty="0"/>
          </a:p>
        </p:txBody>
      </p:sp>
    </p:spTree>
    <p:extLst>
      <p:ext uri="{BB962C8B-B14F-4D97-AF65-F5344CB8AC3E}">
        <p14:creationId xmlns:p14="http://schemas.microsoft.com/office/powerpoint/2010/main" val="2631500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Conclusion</a:t>
            </a:r>
          </a:p>
        </p:txBody>
      </p:sp>
      <p:sp>
        <p:nvSpPr>
          <p:cNvPr id="3" name="Content Placeholder 2"/>
          <p:cNvSpPr>
            <a:spLocks noGrp="1"/>
          </p:cNvSpPr>
          <p:nvPr>
            <p:ph idx="1"/>
          </p:nvPr>
        </p:nvSpPr>
        <p:spPr/>
        <p:txBody>
          <a:bodyPr>
            <a:normAutofit fontScale="92500" lnSpcReduction="10000"/>
          </a:bodyPr>
          <a:lstStyle/>
          <a:p>
            <a:pPr marL="0" indent="0">
              <a:buNone/>
            </a:pPr>
            <a:r>
              <a:rPr lang="en-US" sz="3000" dirty="0"/>
              <a:t>The project </a:t>
            </a:r>
            <a:r>
              <a:rPr lang="en-US" sz="3000" dirty="0" smtClean="0"/>
              <a:t>Blood Donor </a:t>
            </a:r>
            <a:r>
              <a:rPr lang="en-US" sz="3000" dirty="0"/>
              <a:t>Management System </a:t>
            </a:r>
            <a:r>
              <a:rPr lang="en-US" sz="3000" dirty="0" smtClean="0"/>
              <a:t> </a:t>
            </a:r>
            <a:r>
              <a:rPr lang="en-US" sz="3000" dirty="0"/>
              <a:t>is for computerizing the working in a </a:t>
            </a:r>
            <a:r>
              <a:rPr lang="en-US" sz="3000" dirty="0" smtClean="0"/>
              <a:t>our </a:t>
            </a:r>
            <a:r>
              <a:rPr lang="en-US" sz="3000" dirty="0" err="1" smtClean="0"/>
              <a:t>Univarsity</a:t>
            </a:r>
            <a:r>
              <a:rPr lang="en-US" sz="3000" dirty="0" smtClean="0"/>
              <a:t>. </a:t>
            </a:r>
            <a:r>
              <a:rPr lang="en-US" sz="3000" dirty="0"/>
              <a:t>It is a great improvement  over the manual system</a:t>
            </a:r>
            <a:r>
              <a:rPr lang="en-US" sz="3000" dirty="0" smtClean="0"/>
              <a:t>.. The Blood Donor </a:t>
            </a:r>
            <a:r>
              <a:rPr lang="en-US" sz="3000" dirty="0"/>
              <a:t>Management System was thoroughly checked and tested with </a:t>
            </a:r>
            <a:r>
              <a:rPr lang="en-US" sz="3000" dirty="0" smtClean="0"/>
              <a:t> </a:t>
            </a:r>
            <a:r>
              <a:rPr lang="en-US" sz="3000" dirty="0"/>
              <a:t>data and thus is found to be very</a:t>
            </a:r>
          </a:p>
          <a:p>
            <a:pPr marL="0" indent="0">
              <a:buNone/>
            </a:pPr>
            <a:r>
              <a:rPr lang="en-US" sz="3000" dirty="0" smtClean="0"/>
              <a:t>fast.</a:t>
            </a:r>
            <a:endParaRPr lang="en-US" sz="3000" dirty="0"/>
          </a:p>
          <a:p>
            <a:endParaRPr lang="en-US" dirty="0"/>
          </a:p>
        </p:txBody>
      </p:sp>
    </p:spTree>
    <p:extLst>
      <p:ext uri="{BB962C8B-B14F-4D97-AF65-F5344CB8AC3E}">
        <p14:creationId xmlns:p14="http://schemas.microsoft.com/office/powerpoint/2010/main" val="14442362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219</TotalTime>
  <Words>518</Words>
  <Application>Microsoft Office PowerPoint</Application>
  <PresentationFormat>On-screen Show (4:3)</PresentationFormat>
  <Paragraphs>67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 New Roman</vt:lpstr>
      <vt:lpstr>Trebuchet MS</vt:lpstr>
      <vt:lpstr>Wingdings 3</vt:lpstr>
      <vt:lpstr>Facet</vt:lpstr>
      <vt:lpstr>Blood Donor Management System</vt:lpstr>
      <vt:lpstr>Contents</vt:lpstr>
      <vt:lpstr>Why we select this project ?</vt:lpstr>
      <vt:lpstr>Platform </vt:lpstr>
      <vt:lpstr>Features</vt:lpstr>
      <vt:lpstr>Application advantages</vt:lpstr>
      <vt:lpstr>Flow Chart</vt:lpstr>
      <vt:lpstr>Future Work</vt:lpstr>
      <vt:lpstr>Conclusion</vt:lpstr>
      <vt:lpstr>Acknowledgement</vt:lpstr>
      <vt:lpstr>HOME PAGE</vt:lpstr>
      <vt:lpstr>Registration Page</vt:lpstr>
      <vt:lpstr>Login Page</vt:lpstr>
      <vt:lpstr>Blood Request page</vt:lpstr>
      <vt:lpstr>Search for Blood</vt:lpstr>
      <vt:lpstr>Search Donor Info</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Rafiqul Rofi</cp:lastModifiedBy>
  <cp:revision>26</cp:revision>
  <dcterms:created xsi:type="dcterms:W3CDTF">2017-08-05T08:05:02Z</dcterms:created>
  <dcterms:modified xsi:type="dcterms:W3CDTF">2017-08-06T14:58:36Z</dcterms:modified>
</cp:coreProperties>
</file>