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 id="265" r:id="rId10"/>
    <p:sldId id="266" r:id="rId11"/>
    <p:sldId id="268" r:id="rId12"/>
    <p:sldId id="270" r:id="rId13"/>
    <p:sldId id="269" r:id="rId14"/>
    <p:sldId id="272" r:id="rId15"/>
    <p:sldId id="271" r:id="rId16"/>
    <p:sldId id="273"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582769"/>
            <a:ext cx="8915399" cy="2262781"/>
          </a:xfrm>
        </p:spPr>
        <p:txBody>
          <a:bodyPr>
            <a:normAutofit/>
          </a:bodyPr>
          <a:lstStyle/>
          <a:p>
            <a:r>
              <a:rPr lang="en-US" sz="4800" b="1" dirty="0">
                <a:solidFill>
                  <a:schemeClr val="tx2"/>
                </a:solidFill>
                <a:latin typeface="MingLiU_HKSCS-ExtB" panose="02020500000000000000" pitchFamily="18" charset="-120"/>
                <a:ea typeface="MingLiU_HKSCS-ExtB" panose="02020500000000000000" pitchFamily="18" charset="-120"/>
              </a:rPr>
              <a:t>Hospital Management System</a:t>
            </a:r>
            <a:endParaRPr lang="en-US" sz="4800" dirty="0">
              <a:solidFill>
                <a:schemeClr val="tx2"/>
              </a:solidFill>
            </a:endParaRPr>
          </a:p>
        </p:txBody>
      </p:sp>
      <p:sp>
        <p:nvSpPr>
          <p:cNvPr id="3" name="Subtitle 2"/>
          <p:cNvSpPr>
            <a:spLocks noGrp="1"/>
          </p:cNvSpPr>
          <p:nvPr>
            <p:ph type="subTitle" idx="1"/>
          </p:nvPr>
        </p:nvSpPr>
        <p:spPr>
          <a:xfrm>
            <a:off x="2589213" y="4533363"/>
            <a:ext cx="8915399" cy="1370299"/>
          </a:xfrm>
        </p:spPr>
        <p:txBody>
          <a:bodyPr>
            <a:normAutofit lnSpcReduction="10000"/>
          </a:bodyPr>
          <a:lstStyle/>
          <a:p>
            <a:pPr algn="ctr"/>
            <a:r>
              <a:rPr lang="en-US" sz="2400" dirty="0">
                <a:solidFill>
                  <a:schemeClr val="tx1"/>
                </a:solidFill>
                <a:latin typeface="Bodoni MT" panose="02070603080606020203" pitchFamily="18" charset="0"/>
              </a:rPr>
              <a:t>University of Asia Pacific</a:t>
            </a:r>
          </a:p>
          <a:p>
            <a:pPr algn="ctr"/>
            <a:r>
              <a:rPr lang="en-US" sz="2400" dirty="0">
                <a:solidFill>
                  <a:schemeClr val="tx1"/>
                </a:solidFill>
                <a:latin typeface="Bodoni MT" panose="02070603080606020203" pitchFamily="18" charset="0"/>
              </a:rPr>
              <a:t>M</a:t>
            </a:r>
            <a:r>
              <a:rPr lang="en-US" sz="2400" dirty="0" smtClean="0">
                <a:solidFill>
                  <a:schemeClr val="tx1"/>
                </a:solidFill>
                <a:latin typeface="Bodoni MT" panose="02070603080606020203" pitchFamily="18" charset="0"/>
              </a:rPr>
              <a:t>d.Rafiqul </a:t>
            </a:r>
            <a:r>
              <a:rPr lang="en-US" sz="2400" dirty="0">
                <a:solidFill>
                  <a:schemeClr val="tx1"/>
                </a:solidFill>
                <a:latin typeface="Bodoni MT" panose="02070603080606020203" pitchFamily="18" charset="0"/>
              </a:rPr>
              <a:t>Islam</a:t>
            </a:r>
          </a:p>
          <a:p>
            <a:pPr algn="ctr"/>
            <a:r>
              <a:rPr lang="en-US" sz="2400" dirty="0" smtClean="0">
                <a:solidFill>
                  <a:schemeClr val="tx1"/>
                </a:solidFill>
                <a:latin typeface="Bodoni MT" panose="02070603080606020203" pitchFamily="18" charset="0"/>
              </a:rPr>
              <a:t>Id:15101059</a:t>
            </a:r>
            <a:endParaRPr lang="en-US" sz="2400" dirty="0">
              <a:solidFill>
                <a:schemeClr val="tx1"/>
              </a:solidFill>
              <a:latin typeface="Bodoni MT" panose="02070603080606020203" pitchFamily="18" charset="0"/>
            </a:endParaRPr>
          </a:p>
          <a:p>
            <a:endParaRPr lang="en-US" dirty="0"/>
          </a:p>
        </p:txBody>
      </p:sp>
    </p:spTree>
    <p:extLst>
      <p:ext uri="{BB962C8B-B14F-4D97-AF65-F5344CB8AC3E}">
        <p14:creationId xmlns:p14="http://schemas.microsoft.com/office/powerpoint/2010/main" val="267317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1"/>
                </a:solidFill>
              </a:rPr>
              <a:t>I also thank my friends who have helped in successful completion of  the Hospital Management System project</a:t>
            </a:r>
          </a:p>
          <a:p>
            <a:endParaRPr lang="en-US" sz="2800" dirty="0">
              <a:solidFill>
                <a:schemeClr val="tx1"/>
              </a:solidFill>
            </a:endParaRPr>
          </a:p>
        </p:txBody>
      </p:sp>
    </p:spTree>
    <p:extLst>
      <p:ext uri="{BB962C8B-B14F-4D97-AF65-F5344CB8AC3E}">
        <p14:creationId xmlns:p14="http://schemas.microsoft.com/office/powerpoint/2010/main" val="30813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solidFill>
              </a:rPr>
              <a:t>                  Login</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591" y="1905000"/>
            <a:ext cx="6373806" cy="4635496"/>
          </a:xfrm>
        </p:spPr>
      </p:pic>
    </p:spTree>
    <p:extLst>
      <p:ext uri="{BB962C8B-B14F-4D97-AF65-F5344CB8AC3E}">
        <p14:creationId xmlns:p14="http://schemas.microsoft.com/office/powerpoint/2010/main" val="123363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Home page</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541" y="2133600"/>
            <a:ext cx="4190454" cy="4724400"/>
          </a:xfrm>
        </p:spPr>
      </p:pic>
    </p:spTree>
    <p:extLst>
      <p:ext uri="{BB962C8B-B14F-4D97-AF65-F5344CB8AC3E}">
        <p14:creationId xmlns:p14="http://schemas.microsoft.com/office/powerpoint/2010/main" val="250746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2"/>
                </a:solidFill>
              </a:rPr>
              <a:t>        </a:t>
            </a:r>
            <a:r>
              <a:rPr lang="en-US" sz="4400" dirty="0" smtClean="0">
                <a:solidFill>
                  <a:schemeClr val="tx2"/>
                </a:solidFill>
              </a:rPr>
              <a:t>Create Account</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6025" y="1814846"/>
            <a:ext cx="4286161" cy="4951497"/>
          </a:xfrm>
        </p:spPr>
      </p:pic>
    </p:spTree>
    <p:extLst>
      <p:ext uri="{BB962C8B-B14F-4D97-AF65-F5344CB8AC3E}">
        <p14:creationId xmlns:p14="http://schemas.microsoft.com/office/powerpoint/2010/main" val="59756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Update Info</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1226" y="2133600"/>
            <a:ext cx="4875083" cy="4724400"/>
          </a:xfrm>
        </p:spPr>
      </p:pic>
    </p:spTree>
    <p:extLst>
      <p:ext uri="{BB962C8B-B14F-4D97-AF65-F5344CB8AC3E}">
        <p14:creationId xmlns:p14="http://schemas.microsoft.com/office/powerpoint/2010/main" val="209250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Forgot password</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171" y="2441701"/>
            <a:ext cx="6459193" cy="4229555"/>
          </a:xfrm>
        </p:spPr>
      </p:pic>
    </p:spTree>
    <p:extLst>
      <p:ext uri="{BB962C8B-B14F-4D97-AF65-F5344CB8AC3E}">
        <p14:creationId xmlns:p14="http://schemas.microsoft.com/office/powerpoint/2010/main" val="106993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About</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394" y="2602769"/>
            <a:ext cx="8394085" cy="4016972"/>
          </a:xfrm>
        </p:spPr>
      </p:pic>
    </p:spTree>
    <p:extLst>
      <p:ext uri="{BB962C8B-B14F-4D97-AF65-F5344CB8AC3E}">
        <p14:creationId xmlns:p14="http://schemas.microsoft.com/office/powerpoint/2010/main" val="215404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solidFill>
              </a:rPr>
              <a:t>                The End</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1755" y="2581096"/>
            <a:ext cx="3810000" cy="2857500"/>
          </a:xfrm>
        </p:spPr>
      </p:pic>
    </p:spTree>
    <p:extLst>
      <p:ext uri="{BB962C8B-B14F-4D97-AF65-F5344CB8AC3E}">
        <p14:creationId xmlns:p14="http://schemas.microsoft.com/office/powerpoint/2010/main" val="93637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latin typeface="Times New Roman" panose="02020603050405020304" pitchFamily="18" charset="0"/>
                <a:cs typeface="Times New Roman" panose="02020603050405020304" pitchFamily="18" charset="0"/>
              </a:rPr>
              <a:t>Contents</a:t>
            </a:r>
            <a:endParaRPr lang="en-US" sz="44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solidFill>
                  <a:schemeClr val="tx1"/>
                </a:solidFill>
              </a:rPr>
              <a:t>Introduction</a:t>
            </a:r>
          </a:p>
          <a:p>
            <a:pPr>
              <a:buFont typeface="Wingdings" panose="05000000000000000000" pitchFamily="2" charset="2"/>
              <a:buChar char="§"/>
            </a:pPr>
            <a:r>
              <a:rPr lang="en-US" sz="2800" dirty="0" smtClean="0">
                <a:solidFill>
                  <a:schemeClr val="tx1"/>
                </a:solidFill>
              </a:rPr>
              <a:t>Application</a:t>
            </a:r>
          </a:p>
          <a:p>
            <a:pPr>
              <a:buFont typeface="Wingdings" panose="05000000000000000000" pitchFamily="2" charset="2"/>
              <a:buChar char="§"/>
            </a:pPr>
            <a:r>
              <a:rPr lang="en-US" sz="2800" dirty="0" smtClean="0">
                <a:solidFill>
                  <a:schemeClr val="tx1"/>
                </a:solidFill>
              </a:rPr>
              <a:t>Platform</a:t>
            </a:r>
          </a:p>
          <a:p>
            <a:pPr>
              <a:buFont typeface="Wingdings" panose="05000000000000000000" pitchFamily="2" charset="2"/>
              <a:buChar char="§"/>
            </a:pPr>
            <a:r>
              <a:rPr lang="en-US" sz="2800" dirty="0" smtClean="0">
                <a:solidFill>
                  <a:schemeClr val="tx1"/>
                </a:solidFill>
              </a:rPr>
              <a:t>Working Demo</a:t>
            </a:r>
          </a:p>
          <a:p>
            <a:pPr>
              <a:buFont typeface="Wingdings" panose="05000000000000000000" pitchFamily="2" charset="2"/>
              <a:buChar char="§"/>
            </a:pPr>
            <a:r>
              <a:rPr lang="en-US" sz="2800" dirty="0" smtClean="0">
                <a:solidFill>
                  <a:schemeClr val="tx1"/>
                </a:solidFill>
              </a:rPr>
              <a:t>Future Work</a:t>
            </a:r>
          </a:p>
          <a:p>
            <a:pPr>
              <a:buFont typeface="Wingdings" panose="05000000000000000000" pitchFamily="2" charset="2"/>
              <a:buChar char="§"/>
            </a:pPr>
            <a:r>
              <a:rPr lang="en-US" sz="2800" dirty="0" smtClean="0">
                <a:solidFill>
                  <a:schemeClr val="tx1"/>
                </a:solidFill>
              </a:rPr>
              <a:t>Conclusion</a:t>
            </a:r>
          </a:p>
          <a:p>
            <a:pPr>
              <a:buFont typeface="Wingdings" panose="05000000000000000000" pitchFamily="2" charset="2"/>
              <a:buChar char="§"/>
            </a:pPr>
            <a:r>
              <a:rPr lang="en-US" sz="2800" dirty="0" smtClean="0">
                <a:solidFill>
                  <a:schemeClr val="tx1"/>
                </a:solidFill>
              </a:rPr>
              <a:t>Acknowledgement</a:t>
            </a:r>
          </a:p>
          <a:p>
            <a:pPr>
              <a:buFont typeface="Wingdings" panose="05000000000000000000" pitchFamily="2" charset="2"/>
              <a:buChar char="§"/>
            </a:pPr>
            <a:endParaRPr lang="en-US" sz="2800" dirty="0" smtClean="0">
              <a:solidFill>
                <a:schemeClr val="tx1"/>
              </a:solidFill>
            </a:endParaRPr>
          </a:p>
          <a:p>
            <a:pPr>
              <a:buFont typeface="Wingdings" panose="05000000000000000000" pitchFamily="2" charset="2"/>
              <a:buChar char="§"/>
            </a:pPr>
            <a:endParaRPr lang="en-US" sz="2800" dirty="0" smtClean="0">
              <a:solidFill>
                <a:schemeClr val="tx1"/>
              </a:solidFill>
            </a:endParaRPr>
          </a:p>
          <a:p>
            <a:pPr>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192519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solidFill>
                  <a:schemeClr val="tx2"/>
                </a:solidFill>
              </a:rPr>
              <a:t>Introduction</a:t>
            </a:r>
            <a:r>
              <a:rPr lang="en-US" dirty="0">
                <a:solidFill>
                  <a:schemeClr val="tx1"/>
                </a:solidFill>
              </a:rPr>
              <a:t/>
            </a:r>
            <a:br>
              <a:rPr lang="en-US" dirty="0">
                <a:solidFill>
                  <a:schemeClr val="tx1"/>
                </a:solidFill>
              </a:rPr>
            </a:br>
            <a:endParaRPr lang="en-US" dirty="0">
              <a:solidFill>
                <a:schemeClr val="tx2"/>
              </a:solidFill>
            </a:endParaRPr>
          </a:p>
        </p:txBody>
      </p:sp>
      <p:sp>
        <p:nvSpPr>
          <p:cNvPr id="3" name="Content Placeholder 2"/>
          <p:cNvSpPr>
            <a:spLocks noGrp="1"/>
          </p:cNvSpPr>
          <p:nvPr>
            <p:ph idx="1"/>
          </p:nvPr>
        </p:nvSpPr>
        <p:spPr/>
        <p:txBody>
          <a:bodyPr>
            <a:noAutofit/>
          </a:bodyPr>
          <a:lstStyle/>
          <a:p>
            <a:pPr marL="0" indent="0" algn="just">
              <a:buNone/>
            </a:pPr>
            <a:r>
              <a:rPr lang="en-US" sz="2800" dirty="0" smtClean="0">
                <a:solidFill>
                  <a:schemeClr val="tx1"/>
                </a:solidFill>
              </a:rPr>
              <a:t>The following subsections of software Requirement Specification Document should facilitate in providing the entire of the Information System “Hospital Management System” under development. This document aims at defining the overall software requirements for  nurse and doctor. Efforts have been made to define the requirements of the information exhaustively and accurately.</a:t>
            </a:r>
          </a:p>
        </p:txBody>
      </p:sp>
    </p:spTree>
    <p:extLst>
      <p:ext uri="{BB962C8B-B14F-4D97-AF65-F5344CB8AC3E}">
        <p14:creationId xmlns:p14="http://schemas.microsoft.com/office/powerpoint/2010/main" val="159430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Application</a:t>
            </a:r>
            <a:endParaRPr lang="en-US" sz="4400" dirty="0">
              <a:solidFill>
                <a:schemeClr val="tx2"/>
              </a:solidFill>
            </a:endParaRPr>
          </a:p>
        </p:txBody>
      </p:sp>
      <p:sp>
        <p:nvSpPr>
          <p:cNvPr id="3" name="Content Placeholder 2"/>
          <p:cNvSpPr>
            <a:spLocks noGrp="1"/>
          </p:cNvSpPr>
          <p:nvPr>
            <p:ph idx="1"/>
          </p:nvPr>
        </p:nvSpPr>
        <p:spPr/>
        <p:txBody>
          <a:bodyPr/>
          <a:lstStyle/>
          <a:p>
            <a:r>
              <a:rPr lang="en-US" sz="2800" dirty="0" smtClean="0"/>
              <a:t> Manage hospital from anywhere</a:t>
            </a:r>
          </a:p>
          <a:p>
            <a:r>
              <a:rPr lang="en-US" sz="2800" dirty="0" smtClean="0"/>
              <a:t>Nice </a:t>
            </a:r>
            <a:r>
              <a:rPr lang="en-US" sz="2800" dirty="0"/>
              <a:t>d</a:t>
            </a:r>
            <a:r>
              <a:rPr lang="en-US" sz="2800" dirty="0" smtClean="0"/>
              <a:t>esign</a:t>
            </a:r>
            <a:endParaRPr lang="en-US" sz="2800" dirty="0"/>
          </a:p>
          <a:p>
            <a:r>
              <a:rPr lang="en-US" sz="2800" dirty="0" smtClean="0"/>
              <a:t>Doctor, nurse and other user dashboards</a:t>
            </a:r>
          </a:p>
          <a:p>
            <a:r>
              <a:rPr lang="en-US" sz="2800" dirty="0" smtClean="0"/>
              <a:t>Billing and revenue management </a:t>
            </a:r>
          </a:p>
          <a:p>
            <a:endParaRPr lang="en-US" dirty="0"/>
          </a:p>
        </p:txBody>
      </p:sp>
    </p:spTree>
    <p:extLst>
      <p:ext uri="{BB962C8B-B14F-4D97-AF65-F5344CB8AC3E}">
        <p14:creationId xmlns:p14="http://schemas.microsoft.com/office/powerpoint/2010/main" val="29306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Platform</a:t>
            </a:r>
            <a:endParaRPr lang="en-US" sz="44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Operator System : Windows 10</a:t>
            </a:r>
          </a:p>
          <a:p>
            <a:r>
              <a:rPr lang="en-US" sz="2800" dirty="0" smtClean="0"/>
              <a:t>Language : Java</a:t>
            </a:r>
          </a:p>
          <a:p>
            <a:r>
              <a:rPr lang="en-US" sz="2800" dirty="0" smtClean="0"/>
              <a:t>IDE : Netbeans 8.0.2</a:t>
            </a:r>
          </a:p>
          <a:p>
            <a:r>
              <a:rPr lang="en-US" sz="2800" dirty="0" smtClean="0"/>
              <a:t>JVM : JDK</a:t>
            </a:r>
          </a:p>
          <a:p>
            <a:r>
              <a:rPr lang="en-US" sz="2800" dirty="0" smtClean="0"/>
              <a:t>Database : </a:t>
            </a:r>
            <a:r>
              <a:rPr lang="en-US" sz="2800" dirty="0"/>
              <a:t>SQL(sqlite-jdbc-3.7.2)</a:t>
            </a:r>
          </a:p>
        </p:txBody>
      </p:sp>
    </p:spTree>
    <p:extLst>
      <p:ext uri="{BB962C8B-B14F-4D97-AF65-F5344CB8AC3E}">
        <p14:creationId xmlns:p14="http://schemas.microsoft.com/office/powerpoint/2010/main" val="2267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Future Work</a:t>
            </a:r>
            <a:endParaRPr lang="en-US" sz="4400"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rPr>
              <a:t>The proposed System is “Hospital Management System". I can enhance this by including more facilities like pharmacy system for the stock details of medicines in the pharmacy providing such feathers enable the users to include more comments into the system</a:t>
            </a:r>
            <a:endParaRPr lang="en-US" sz="2800" dirty="0">
              <a:solidFill>
                <a:schemeClr val="tx1"/>
              </a:solidFill>
            </a:endParaRPr>
          </a:p>
        </p:txBody>
      </p:sp>
    </p:spTree>
    <p:extLst>
      <p:ext uri="{BB962C8B-B14F-4D97-AF65-F5344CB8AC3E}">
        <p14:creationId xmlns:p14="http://schemas.microsoft.com/office/powerpoint/2010/main" val="107419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Conclusion</a:t>
            </a:r>
            <a:endParaRPr lang="en-US" sz="4400" dirty="0">
              <a:solidFill>
                <a:schemeClr val="tx2"/>
              </a:solidFill>
            </a:endParaRPr>
          </a:p>
        </p:txBody>
      </p:sp>
      <p:sp>
        <p:nvSpPr>
          <p:cNvPr id="3" name="Content Placeholder 2"/>
          <p:cNvSpPr>
            <a:spLocks noGrp="1"/>
          </p:cNvSpPr>
          <p:nvPr>
            <p:ph idx="1"/>
          </p:nvPr>
        </p:nvSpPr>
        <p:spPr>
          <a:xfrm>
            <a:off x="2589212" y="2133599"/>
            <a:ext cx="8915400" cy="4074017"/>
          </a:xfrm>
        </p:spPr>
        <p:txBody>
          <a:bodyPr>
            <a:noAutofit/>
          </a:bodyPr>
          <a:lstStyle/>
          <a:p>
            <a:pPr marL="0" indent="0">
              <a:buNone/>
            </a:pPr>
            <a:r>
              <a:rPr lang="en-US" sz="2800" dirty="0" smtClean="0">
                <a:solidFill>
                  <a:schemeClr val="tx1"/>
                </a:solidFill>
              </a:rPr>
              <a:t>The project Hospital Management System (HMS) is for computerizing the working in a hospital. It is a great improvement  over the manual system. The computerization of the system has speed up the process. In the current system, the office managing is very slow. The Hospital Management System was thoroughly checked and tested with dummy data and thus is found to be very</a:t>
            </a:r>
          </a:p>
          <a:p>
            <a:pPr marL="0" indent="0">
              <a:buNone/>
            </a:pPr>
            <a:r>
              <a:rPr lang="en-US" sz="2800" dirty="0" smtClean="0">
                <a:solidFill>
                  <a:schemeClr val="tx1"/>
                </a:solidFill>
              </a:rPr>
              <a:t>reliable.</a:t>
            </a:r>
          </a:p>
          <a:p>
            <a:pPr marL="0" indent="0">
              <a:buNone/>
            </a:pPr>
            <a:endParaRPr lang="en-US" sz="2800" dirty="0" smtClean="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06322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solidFill>
                  <a:schemeClr val="tx1"/>
                </a:solidFill>
              </a:rPr>
              <a:t>It generates test report and also provides the facility for searching the details of the patient. It also provides billing facility on the bails of patient’s status whether it is an indoor or outdoor patient </a:t>
            </a:r>
          </a:p>
          <a:p>
            <a:endParaRPr lang="en-US" dirty="0"/>
          </a:p>
        </p:txBody>
      </p:sp>
    </p:spTree>
    <p:extLst>
      <p:ext uri="{BB962C8B-B14F-4D97-AF65-F5344CB8AC3E}">
        <p14:creationId xmlns:p14="http://schemas.microsoft.com/office/powerpoint/2010/main" val="10033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solidFill>
                  <a:schemeClr val="tx2"/>
                </a:solidFill>
              </a:rPr>
              <a:t>Acknowledgement</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rPr>
              <a:t>The satisfaction that accompanies that the successful completion of any task.</a:t>
            </a:r>
          </a:p>
          <a:p>
            <a:pPr marL="0" indent="0">
              <a:buNone/>
            </a:pPr>
            <a:r>
              <a:rPr lang="en-US" sz="2800" dirty="0" smtClean="0">
                <a:solidFill>
                  <a:schemeClr val="tx1"/>
                </a:solidFill>
              </a:rPr>
              <a:t>Whose content guidance and encouragement crown all efforts with success</a:t>
            </a:r>
            <a:endParaRPr lang="en-US" sz="2800" dirty="0">
              <a:solidFill>
                <a:schemeClr val="tx1"/>
              </a:solidFill>
            </a:endParaRPr>
          </a:p>
          <a:p>
            <a:pPr marL="0" indent="0">
              <a:buNone/>
            </a:pPr>
            <a:r>
              <a:rPr lang="en-US" sz="2800" dirty="0" smtClean="0">
                <a:solidFill>
                  <a:schemeClr val="tx1"/>
                </a:solidFill>
              </a:rPr>
              <a:t>I am grateful to my project guide MR. Asif Hossain for the guidance ,inspiration and constructive suggestions that helpful my in the preparation of this project </a:t>
            </a:r>
            <a:endParaRPr lang="en-US" sz="2800" dirty="0">
              <a:solidFill>
                <a:schemeClr val="tx1"/>
              </a:solidFill>
            </a:endParaRPr>
          </a:p>
        </p:txBody>
      </p:sp>
    </p:spTree>
    <p:extLst>
      <p:ext uri="{BB962C8B-B14F-4D97-AF65-F5344CB8AC3E}">
        <p14:creationId xmlns:p14="http://schemas.microsoft.com/office/powerpoint/2010/main" val="2665746402"/>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350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MingLiU_HKSCS-ExtB</vt:lpstr>
      <vt:lpstr>Arial</vt:lpstr>
      <vt:lpstr>Bodoni MT</vt:lpstr>
      <vt:lpstr>Century Gothic</vt:lpstr>
      <vt:lpstr>Times New Roman</vt:lpstr>
      <vt:lpstr>Wingdings</vt:lpstr>
      <vt:lpstr>Wingdings 3</vt:lpstr>
      <vt:lpstr>Wisp</vt:lpstr>
      <vt:lpstr>Hospital Management System</vt:lpstr>
      <vt:lpstr>Contents</vt:lpstr>
      <vt:lpstr>Introduction </vt:lpstr>
      <vt:lpstr>Application</vt:lpstr>
      <vt:lpstr>Platform</vt:lpstr>
      <vt:lpstr>Future Work</vt:lpstr>
      <vt:lpstr>Conclusion</vt:lpstr>
      <vt:lpstr>PowerPoint Presentation</vt:lpstr>
      <vt:lpstr>Acknowledgement </vt:lpstr>
      <vt:lpstr>PowerPoint Presentation</vt:lpstr>
      <vt:lpstr>                  Login</vt:lpstr>
      <vt:lpstr>Home page</vt:lpstr>
      <vt:lpstr>        Create Account</vt:lpstr>
      <vt:lpstr>Update Info</vt:lpstr>
      <vt:lpstr>Forgot password</vt:lpstr>
      <vt:lpstr>About</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Rafiqul Rofi</dc:creator>
  <cp:lastModifiedBy>Rafiqul Rofi</cp:lastModifiedBy>
  <cp:revision>27</cp:revision>
  <dcterms:created xsi:type="dcterms:W3CDTF">2016-07-31T19:51:05Z</dcterms:created>
  <dcterms:modified xsi:type="dcterms:W3CDTF">2018-12-21T05:04:50Z</dcterms:modified>
</cp:coreProperties>
</file>