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60042"/>
            <a:ext cx="8915399" cy="23407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BALANCE FLEXILOAD </a:t>
            </a:r>
            <a:r>
              <a:rPr lang="en-US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/>
              <a:t> </a:t>
            </a:r>
            <a:r>
              <a:rPr lang="en-US" sz="2000" i="1" dirty="0" smtClean="0"/>
              <a:t>-Stay </a:t>
            </a:r>
            <a:r>
              <a:rPr lang="en-US" sz="2000" i="1" dirty="0"/>
              <a:t>connected, </a:t>
            </a:r>
            <a:r>
              <a:rPr lang="en-US" sz="2000" i="1" dirty="0" smtClean="0"/>
              <a:t>always-</a:t>
            </a:r>
            <a:endParaRPr lang="en-US" sz="2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27300"/>
            <a:ext cx="8915399" cy="157636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University of Asia Pacific</a:t>
            </a:r>
            <a:br>
              <a:rPr lang="en-US" sz="2000" dirty="0"/>
            </a:br>
            <a:r>
              <a:rPr lang="en-US" sz="2000" dirty="0"/>
              <a:t>Department of </a:t>
            </a:r>
            <a:r>
              <a:rPr lang="en-US" sz="2000" dirty="0" smtClean="0"/>
              <a:t>CSE</a:t>
            </a:r>
            <a:endParaRPr lang="en-US" sz="2000" dirty="0" smtClean="0"/>
          </a:p>
          <a:p>
            <a:pPr algn="ctr"/>
            <a:r>
              <a:rPr lang="en-US" dirty="0" smtClean="0"/>
              <a:t>Md.Rafiqul </a:t>
            </a:r>
            <a:r>
              <a:rPr lang="en-US" dirty="0" smtClean="0"/>
              <a:t>Islam</a:t>
            </a:r>
          </a:p>
          <a:p>
            <a:pPr algn="ctr"/>
            <a:r>
              <a:rPr lang="en-US" dirty="0" smtClean="0"/>
              <a:t>ID:15101059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	 Idea</a:t>
            </a:r>
            <a:endParaRPr lang="en-US" sz="2400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	 Data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Flow Diagram  </a:t>
            </a:r>
            <a:endParaRPr lang="en-US" sz="2400" dirty="0" smtClean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Level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of DFD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	 DFD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level 0 (Represent with System</a:t>
            </a:r>
            <a:r>
              <a:rPr lang="en-US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Times New Roman" pitchFamily="18" charset="0"/>
              </a:rPr>
              <a:t>  Conclusion</a:t>
            </a:r>
            <a:endParaRPr lang="en-US" sz="2400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639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Online Business system is a process a person sitting on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his/her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chair in front of a computer can access all the facilities of the Internet to  buy or sell the products. So Online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Flexi load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System is a best example  where we can load our mobile balance whenever we want.</a:t>
            </a:r>
          </a:p>
          <a:p>
            <a:pPr algn="just"/>
            <a:endParaRPr lang="en-US" sz="2400" dirty="0" smtClean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Here is a picture of Ecommerce site. Though in Bangladesh people are using different categories of sim cards like…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37" y="3906502"/>
            <a:ext cx="533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01520"/>
            <a:ext cx="8911687" cy="13651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Flow Diagram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40169"/>
            <a:ext cx="7804039" cy="32710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Flow Diagram is graphical representation of flow of data in an information system. It is capable of depicting incoming data flow, outgoing data flow and stored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88643"/>
            <a:ext cx="8911687" cy="13136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Level of DFD (Level-0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768958"/>
            <a:ext cx="7958585" cy="3142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Highest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abstraction level DFD is known as level-0 DFD which depicts the entire information system as one diagram concealing all the details</a:t>
            </a:r>
          </a:p>
        </p:txBody>
      </p:sp>
    </p:spTree>
    <p:extLst>
      <p:ext uri="{BB962C8B-B14F-4D97-AF65-F5344CB8AC3E}">
        <p14:creationId xmlns:p14="http://schemas.microsoft.com/office/powerpoint/2010/main" val="32936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Flow Diagram (Level-0)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2991"/>
            <a:ext cx="8915400" cy="449901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Oder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smtClean="0"/>
              <a:t>                                            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Delivery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8239" y="1950612"/>
            <a:ext cx="176440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58238" y="3496075"/>
            <a:ext cx="176440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Gateway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58238" y="5087690"/>
            <a:ext cx="1764405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78386" y="2584626"/>
            <a:ext cx="296214" cy="772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371946" y="4217292"/>
            <a:ext cx="302654" cy="6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8474298" y="2720657"/>
            <a:ext cx="309093" cy="759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474298" y="4392231"/>
            <a:ext cx="309093" cy="6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9" y="2076267"/>
            <a:ext cx="3560528" cy="3421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3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Entities </a:t>
            </a:r>
            <a:r>
              <a:rPr lang="en-US" dirty="0">
                <a:solidFill>
                  <a:schemeClr val="accent5"/>
                </a:solidFill>
              </a:rPr>
              <a:t>of </a:t>
            </a:r>
            <a:r>
              <a:rPr lang="en-US" dirty="0" smtClean="0">
                <a:solidFill>
                  <a:schemeClr val="accent5"/>
                </a:solidFill>
              </a:rPr>
              <a:t>Data Flow Diagram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Accounts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Online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User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3354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/>
                </a:solidFill>
              </a:rPr>
              <a:t>You and your friend, girlfriend or family, you can always put a smile on their face. We make you sure you are always connected. Even if it’s the middle of the night or on weekends, we are here 24/7</a:t>
            </a:r>
            <a:r>
              <a:rPr lang="en-US" sz="2400" dirty="0" smtClean="0">
                <a:solidFill>
                  <a:schemeClr val="accent5"/>
                </a:solidFill>
              </a:rPr>
              <a:t>!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2600" i="1" dirty="0" smtClean="0"/>
              <a:t>Stay </a:t>
            </a:r>
            <a:r>
              <a:rPr lang="en-US" sz="2600" i="1" dirty="0"/>
              <a:t>connected, </a:t>
            </a:r>
            <a:r>
              <a:rPr lang="en-US" sz="2600" i="1" dirty="0" smtClean="0"/>
              <a:t>always</a:t>
            </a:r>
            <a:endParaRPr lang="en-US" sz="2600" dirty="0">
              <a:solidFill>
                <a:schemeClr val="accent5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221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Comic Sans MS</vt:lpstr>
      <vt:lpstr>Times New Roman</vt:lpstr>
      <vt:lpstr>Wingdings</vt:lpstr>
      <vt:lpstr>Wingdings 3</vt:lpstr>
      <vt:lpstr>Wisp</vt:lpstr>
      <vt:lpstr>ONLINE MOBILE BALANCE FLEXILOAD SYSTEM  -Stay connected, always-</vt:lpstr>
      <vt:lpstr>Contents</vt:lpstr>
      <vt:lpstr>Idea</vt:lpstr>
      <vt:lpstr>Data Flow Diagram </vt:lpstr>
      <vt:lpstr>Level of DFD (Level-0) </vt:lpstr>
      <vt:lpstr>Data Flow Diagram (Level-0) </vt:lpstr>
      <vt:lpstr>Entities of Data Flow Diagram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BALANCE FLEXILOAD SYSTEM  (Stay connected, always.)</dc:title>
  <dc:creator>Rafiqul Rofi</dc:creator>
  <cp:lastModifiedBy>Rafiqul Rofi</cp:lastModifiedBy>
  <cp:revision>13</cp:revision>
  <dcterms:created xsi:type="dcterms:W3CDTF">2017-11-10T18:07:18Z</dcterms:created>
  <dcterms:modified xsi:type="dcterms:W3CDTF">2017-11-14T15:36:48Z</dcterms:modified>
</cp:coreProperties>
</file>