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11217-62C6-436A-93D6-8FAE59FA0B7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ACA0E-9AE9-4242-B584-3CCB4EEF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CA0E-9AE9-4242-B584-3CCB4EEF82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CA0E-9AE9-4242-B584-3CCB4EEF82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A0D0-359C-477E-BF7A-D026F005B36E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9960-4059-415D-8016-5CD85A2DA6B3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C9A-CE99-4EF3-889C-96A44F511DD1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F63E-16A0-4897-90F4-1418B2641F05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003D-196A-4A08-975F-DBF7FE095487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7045-AEB5-4292-9414-94AF7FA25619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5AB7-9D0E-41F6-8734-26EABB84487D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9058-0F90-4D88-8C44-D17542A475B1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CF3B-ADFC-4655-886C-DF0F5791D7D1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0349-2DFE-43CB-994C-8DB1570909F8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8C0A-2426-4DEE-9D02-25539CAF6468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2901-14A5-4DE9-9C09-A1AB58A628B0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1904-AFE8-471E-935B-56EF7EB12A2D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B211-D7B0-40DB-86EA-B5234AB8041C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FAC0-3BAB-4567-A7AD-68A22CB580C7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81C0-6D3B-49A0-B26C-D9DF26345C11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64F0D-7EBA-48F7-A7A8-67F04669ABFF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660042"/>
            <a:ext cx="8915399" cy="2340735"/>
          </a:xfrm>
        </p:spPr>
        <p:txBody>
          <a:bodyPr>
            <a:normAutofit/>
          </a:bodyPr>
          <a:lstStyle/>
          <a:p>
            <a:pPr algn="ctr"/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894665"/>
            <a:ext cx="8915399" cy="1008996"/>
          </a:xfrm>
        </p:spPr>
        <p:txBody>
          <a:bodyPr>
            <a:normAutofit/>
          </a:bodyPr>
          <a:lstStyle/>
          <a:p>
            <a:r>
              <a:rPr lang="en-US" dirty="0" smtClean="0"/>
              <a:t>Md.Rafiqul </a:t>
            </a:r>
            <a:r>
              <a:rPr lang="en-US" dirty="0" smtClean="0"/>
              <a:t>Islam</a:t>
            </a:r>
          </a:p>
          <a:p>
            <a:r>
              <a:rPr lang="en-US" dirty="0" smtClean="0"/>
              <a:t>ID:15101059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42" y="1241015"/>
            <a:ext cx="4754289" cy="21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05840"/>
            <a:ext cx="8915400" cy="4905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Attributes of Customer</a:t>
            </a:r>
          </a:p>
          <a:p>
            <a:r>
              <a:rPr lang="en-US" sz="2400" dirty="0" smtClean="0"/>
              <a:t>Customer ID</a:t>
            </a:r>
          </a:p>
          <a:p>
            <a:r>
              <a:rPr lang="en-US" sz="2400" dirty="0" smtClean="0"/>
              <a:t>Customer Name</a:t>
            </a:r>
          </a:p>
          <a:p>
            <a:r>
              <a:rPr lang="en-US" sz="2400" dirty="0" smtClean="0"/>
              <a:t>Customer Address</a:t>
            </a:r>
          </a:p>
          <a:p>
            <a:r>
              <a:rPr lang="en-US" sz="2400" dirty="0" smtClean="0"/>
              <a:t>Customer’s phone number and need balance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Attributes User Information </a:t>
            </a:r>
          </a:p>
          <a:p>
            <a:r>
              <a:rPr lang="en-US" sz="2400" dirty="0" smtClean="0"/>
              <a:t>Digital data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1"/>
            <a:ext cx="9144000" cy="59566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Data Flow </a:t>
            </a:r>
            <a:r>
              <a:rPr lang="en-US" sz="3600" dirty="0" smtClean="0"/>
              <a:t>Diagram(DFD </a:t>
            </a:r>
            <a:r>
              <a:rPr lang="en-US" sz="3600" dirty="0"/>
              <a:t>level-1)</a:t>
            </a:r>
            <a:endParaRPr lang="en-US" sz="3600" b="1" u="sng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ctr"/>
            <a:endParaRPr lang="en-US" sz="2800" b="1" u="sng" dirty="0" smtClean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ctr"/>
            <a:endParaRPr lang="en-US" sz="2800" b="1" u="sng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ctr"/>
            <a:endParaRPr lang="en-US" sz="2800" b="1" u="sng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l"/>
            <a:r>
              <a:rPr lang="en-US" sz="2800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         </a:t>
            </a:r>
            <a:r>
              <a:rPr lang="en-US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ea typeface="+mj-ea"/>
                <a:cs typeface="+mj-cs"/>
              </a:rPr>
              <a:t>Receipt</a:t>
            </a:r>
            <a:r>
              <a:rPr lang="en-US" sz="2800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</a:t>
            </a:r>
            <a:r>
              <a:rPr lang="en-US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ea typeface="+mj-ea"/>
                <a:cs typeface="+mj-cs"/>
              </a:rPr>
              <a:t>Deposit Cash</a:t>
            </a:r>
          </a:p>
          <a:p>
            <a:pPr algn="l"/>
            <a:r>
              <a:rPr lang="en-US" sz="28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</a:t>
            </a:r>
            <a:r>
              <a:rPr lang="en-US" sz="2000" dirty="0">
                <a:solidFill>
                  <a:srgbClr val="00B050"/>
                </a:solidFill>
              </a:rPr>
              <a:t>Validation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</a:t>
            </a:r>
            <a:r>
              <a:rPr lang="en-US" sz="2000" dirty="0">
                <a:solidFill>
                  <a:srgbClr val="00B050"/>
                </a:solidFill>
              </a:rPr>
              <a:t>Get Item</a:t>
            </a:r>
          </a:p>
          <a:p>
            <a:pPr algn="l"/>
            <a:r>
              <a:rPr lang="en-US" sz="2000" b="1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      </a:t>
            </a:r>
          </a:p>
          <a:p>
            <a:pPr algn="l"/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Authenticate</a:t>
            </a:r>
            <a:r>
              <a:rPr lang="en-US" sz="2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d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</a:t>
            </a:r>
            <a:r>
              <a:rPr lang="en-US" sz="2000" dirty="0">
                <a:solidFill>
                  <a:srgbClr val="00B050"/>
                </a:solidFill>
              </a:rPr>
              <a:t>Availability</a:t>
            </a:r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   </a:t>
            </a:r>
          </a:p>
          <a:p>
            <a:pPr algn="l"/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              </a:t>
            </a:r>
            <a:r>
              <a:rPr lang="en-US" sz="2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           </a:t>
            </a:r>
            <a:r>
              <a:rPr lang="en-US" sz="2000" dirty="0">
                <a:solidFill>
                  <a:srgbClr val="00B050"/>
                </a:solidFill>
              </a:rPr>
              <a:t>Handover</a:t>
            </a:r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      </a:t>
            </a:r>
            <a:r>
              <a:rPr lang="en-US" sz="2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Request</a:t>
            </a:r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</a:p>
          <a:p>
            <a:pPr algn="l"/>
            <a:endParaRPr lang="en-US" sz="2000" b="1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l"/>
            <a:endParaRPr lang="en-US" sz="2000" b="1" dirty="0" smtClean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  <a:ea typeface="+mj-ea"/>
              <a:cs typeface="+mj-cs"/>
            </a:endParaRPr>
          </a:p>
          <a:p>
            <a:pPr algn="l"/>
            <a:r>
              <a:rPr lang="en-US" sz="2000" b="1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Delivery</a:t>
            </a:r>
            <a:r>
              <a:rPr lang="en-US" sz="2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  <a:ea typeface="+mj-ea"/>
                <a:cs typeface="+mj-cs"/>
              </a:rPr>
              <a:t>         </a:t>
            </a:r>
            <a:r>
              <a:rPr lang="en-US" sz="2000" dirty="0">
                <a:solidFill>
                  <a:srgbClr val="00B050"/>
                </a:solidFill>
              </a:rPr>
              <a:t>Purchase</a:t>
            </a:r>
            <a:r>
              <a:rPr lang="en-US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61" name="Oval 60"/>
          <p:cNvSpPr/>
          <p:nvPr/>
        </p:nvSpPr>
        <p:spPr>
          <a:xfrm>
            <a:off x="5375366" y="2928666"/>
            <a:ext cx="1441268" cy="13650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ROCESS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46814" y="1517878"/>
            <a:ext cx="3069771" cy="78377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Accounts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58937" y="4665505"/>
            <a:ext cx="3187337" cy="71845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558937" y="5903054"/>
            <a:ext cx="3187337" cy="7328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257902" y="3099740"/>
            <a:ext cx="2410098" cy="102291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Online Site</a:t>
            </a:r>
          </a:p>
        </p:txBody>
      </p:sp>
      <p:sp>
        <p:nvSpPr>
          <p:cNvPr id="77" name="Down Arrow 76"/>
          <p:cNvSpPr/>
          <p:nvPr/>
        </p:nvSpPr>
        <p:spPr>
          <a:xfrm>
            <a:off x="5734593" y="2330677"/>
            <a:ext cx="222069" cy="61250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/>
          <p:cNvSpPr/>
          <p:nvPr/>
        </p:nvSpPr>
        <p:spPr>
          <a:xfrm>
            <a:off x="6152605" y="2301649"/>
            <a:ext cx="222069" cy="612503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4049485" y="3430771"/>
            <a:ext cx="1299755" cy="2181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/>
          <p:cNvSpPr/>
          <p:nvPr/>
        </p:nvSpPr>
        <p:spPr>
          <a:xfrm>
            <a:off x="4062548" y="3728034"/>
            <a:ext cx="1299755" cy="171267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>
            <a:off x="6793077" y="3397967"/>
            <a:ext cx="1399903" cy="21626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6842760" y="3726168"/>
            <a:ext cx="1415142" cy="2031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>
            <a:off x="5743301" y="4308248"/>
            <a:ext cx="235134" cy="42454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>
            <a:off x="6211388" y="4291082"/>
            <a:ext cx="254726" cy="41268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5706289" y="5407501"/>
            <a:ext cx="250373" cy="4663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 Arrow 85"/>
          <p:cNvSpPr/>
          <p:nvPr/>
        </p:nvSpPr>
        <p:spPr>
          <a:xfrm>
            <a:off x="6257107" y="5400654"/>
            <a:ext cx="248195" cy="44278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510937" y="3143680"/>
            <a:ext cx="2279467" cy="9350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User </a:t>
            </a:r>
            <a:r>
              <a:rPr lang="en-US" sz="2400" b="1" dirty="0" smtClean="0">
                <a:solidFill>
                  <a:schemeClr val="tx1"/>
                </a:solidFill>
              </a:rPr>
              <a:t>Information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make you sure you are always connected. Even if it’s the middle of the night or on weekends, we are have 24/7!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22" y="4203157"/>
            <a:ext cx="3383864" cy="153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3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Discussion About Previous </a:t>
            </a:r>
            <a:r>
              <a:rPr lang="en-US" sz="2400" dirty="0" smtClean="0"/>
              <a:t>Action</a:t>
            </a:r>
          </a:p>
          <a:p>
            <a:r>
              <a:rPr lang="en-US" sz="2400" dirty="0" smtClean="0"/>
              <a:t>Logo</a:t>
            </a:r>
            <a:endParaRPr lang="en-US" sz="2400" dirty="0" smtClean="0"/>
          </a:p>
          <a:p>
            <a:r>
              <a:rPr lang="en-US" sz="2400" dirty="0" smtClean="0"/>
              <a:t>Requirement Analysis</a:t>
            </a:r>
          </a:p>
          <a:p>
            <a:r>
              <a:rPr lang="en-US" sz="2400" dirty="0" smtClean="0"/>
              <a:t>Entities</a:t>
            </a:r>
          </a:p>
          <a:p>
            <a:r>
              <a:rPr lang="en-US" sz="2400" dirty="0" smtClean="0"/>
              <a:t>Data Flow Diagram(level-1)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40158"/>
            <a:ext cx="8911687" cy="9648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 About Previous 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88654"/>
            <a:ext cx="8915400" cy="332256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In the last presentation, I have already discussed about the system purpose ,its advantages and disadvantages and its </a:t>
            </a:r>
            <a:r>
              <a:rPr lang="en-US" sz="2400" dirty="0" smtClean="0"/>
              <a:t>data flow </a:t>
            </a:r>
            <a:r>
              <a:rPr lang="en-US" sz="2400" dirty="0"/>
              <a:t>representation...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Logo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68" y="2832977"/>
            <a:ext cx="5389266" cy="24473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87782"/>
            <a:ext cx="8915400" cy="57501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    System </a:t>
            </a:r>
            <a:r>
              <a:rPr lang="en-US" sz="2400" b="1" dirty="0"/>
              <a:t>Development Software</a:t>
            </a:r>
          </a:p>
          <a:p>
            <a:r>
              <a:rPr lang="en-US" sz="2400" dirty="0"/>
              <a:t>Operating system:  Windows, Linux, Mac</a:t>
            </a:r>
          </a:p>
          <a:p>
            <a:r>
              <a:rPr lang="en-US" sz="2400" dirty="0"/>
              <a:t>Development platform: Dreamweaver, Brackets</a:t>
            </a:r>
          </a:p>
          <a:p>
            <a:r>
              <a:rPr lang="en-US" sz="2400" dirty="0"/>
              <a:t>Language: PHP, </a:t>
            </a:r>
            <a:r>
              <a:rPr lang="en-US" sz="2400" dirty="0" smtClean="0"/>
              <a:t>MySql,HTML</a:t>
            </a:r>
            <a:endParaRPr lang="en-US" sz="2400" dirty="0"/>
          </a:p>
          <a:p>
            <a:r>
              <a:rPr lang="en-US" sz="2400" dirty="0"/>
              <a:t>Server:  Apache</a:t>
            </a:r>
          </a:p>
          <a:p>
            <a:r>
              <a:rPr lang="en-US" sz="2400" dirty="0" smtClean="0"/>
              <a:t>Style </a:t>
            </a:r>
            <a:r>
              <a:rPr lang="en-US" sz="2400" dirty="0"/>
              <a:t>sheet: </a:t>
            </a:r>
            <a:r>
              <a:rPr lang="en-US" sz="2400" dirty="0" smtClean="0"/>
              <a:t>CSS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 smtClean="0"/>
              <a:t>    User </a:t>
            </a:r>
            <a:r>
              <a:rPr lang="en-US" sz="2400" b="1" dirty="0"/>
              <a:t>Required </a:t>
            </a:r>
            <a:r>
              <a:rPr lang="en-US" sz="2400" b="1" dirty="0" smtClean="0"/>
              <a:t>Software</a:t>
            </a:r>
            <a:endParaRPr lang="en-US" sz="2400" dirty="0"/>
          </a:p>
          <a:p>
            <a:r>
              <a:rPr lang="en-US" sz="2400" dirty="0" smtClean="0"/>
              <a:t>Operating </a:t>
            </a:r>
            <a:r>
              <a:rPr lang="en-US" sz="2400" dirty="0"/>
              <a:t>system:  </a:t>
            </a:r>
            <a:r>
              <a:rPr lang="en-US" sz="2400" dirty="0" smtClean="0"/>
              <a:t>Windows(any OS)</a:t>
            </a:r>
            <a:endParaRPr lang="en-US" sz="2400" dirty="0"/>
          </a:p>
          <a:p>
            <a:r>
              <a:rPr lang="en-US" sz="2400" dirty="0"/>
              <a:t>Browser: </a:t>
            </a:r>
            <a:r>
              <a:rPr lang="en-US" sz="2400" dirty="0" smtClean="0"/>
              <a:t>Firefox, Opera </a:t>
            </a:r>
            <a:r>
              <a:rPr lang="en-US" sz="2400" dirty="0"/>
              <a:t>Mini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15154"/>
            <a:ext cx="8915400" cy="61142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/>
              <a:t>System Development Hardware</a:t>
            </a:r>
          </a:p>
          <a:p>
            <a:r>
              <a:rPr lang="en-US" sz="2400" dirty="0"/>
              <a:t>CPU:  Intel duel core, 3.0 GHz</a:t>
            </a:r>
          </a:p>
          <a:p>
            <a:r>
              <a:rPr lang="en-US" sz="2400" dirty="0" smtClean="0"/>
              <a:t>Ram</a:t>
            </a:r>
            <a:endParaRPr lang="en-US" sz="2400" dirty="0"/>
          </a:p>
          <a:p>
            <a:r>
              <a:rPr lang="en-US" sz="2400" dirty="0" smtClean="0"/>
              <a:t>HDD</a:t>
            </a:r>
            <a:endParaRPr lang="en-US" sz="2400" dirty="0"/>
          </a:p>
          <a:p>
            <a:r>
              <a:rPr lang="en-US" sz="2400" dirty="0"/>
              <a:t>Monitor:  Color monitor</a:t>
            </a:r>
          </a:p>
          <a:p>
            <a:r>
              <a:rPr lang="en-US" sz="2400" dirty="0" smtClean="0"/>
              <a:t>Mouse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User Required Hardware</a:t>
            </a:r>
          </a:p>
          <a:p>
            <a:r>
              <a:rPr lang="en-US" sz="2400" dirty="0"/>
              <a:t>CPU:  Intel duel core</a:t>
            </a:r>
          </a:p>
          <a:p>
            <a:r>
              <a:rPr lang="en-US" sz="2400" dirty="0"/>
              <a:t>Ram</a:t>
            </a:r>
          </a:p>
          <a:p>
            <a:r>
              <a:rPr lang="en-US" sz="2400" dirty="0"/>
              <a:t>HDD</a:t>
            </a:r>
          </a:p>
          <a:p>
            <a:r>
              <a:rPr lang="en-US" sz="2400" dirty="0"/>
              <a:t>Monitor:  Color monitor</a:t>
            </a:r>
          </a:p>
          <a:p>
            <a:r>
              <a:rPr lang="en-US" sz="2400" dirty="0"/>
              <a:t>Mouse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87782"/>
            <a:ext cx="8911687" cy="860714"/>
          </a:xfrm>
        </p:spPr>
        <p:txBody>
          <a:bodyPr/>
          <a:lstStyle/>
          <a:p>
            <a:pPr algn="ctr"/>
            <a:r>
              <a:rPr lang="en-US" dirty="0" smtClean="0"/>
              <a:t>Human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82592"/>
            <a:ext cx="8915400" cy="35286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Every person who uses mobile phones to communicate with each other can use this site and make the communication easier.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Entitles of the Data flow Diagram</a:t>
            </a:r>
            <a:endParaRPr lang="en-US" sz="2400" dirty="0" smtClean="0"/>
          </a:p>
          <a:p>
            <a:r>
              <a:rPr lang="en-US" sz="2400" dirty="0" smtClean="0"/>
              <a:t>Accounts </a:t>
            </a:r>
          </a:p>
          <a:p>
            <a:r>
              <a:rPr lang="en-US" sz="2400" dirty="0" smtClean="0"/>
              <a:t>Online site</a:t>
            </a:r>
          </a:p>
          <a:p>
            <a:r>
              <a:rPr lang="en-US" sz="2400" dirty="0" smtClean="0"/>
              <a:t>Customer</a:t>
            </a:r>
          </a:p>
          <a:p>
            <a:r>
              <a:rPr lang="en-US" sz="2400" dirty="0" smtClean="0"/>
              <a:t>User Information 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960120"/>
            <a:ext cx="8915400" cy="49511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Attributes of Accounts</a:t>
            </a:r>
            <a:endParaRPr lang="en-US" sz="2400" dirty="0" smtClean="0"/>
          </a:p>
          <a:p>
            <a:r>
              <a:rPr lang="en-US" sz="2400" dirty="0" smtClean="0"/>
              <a:t>Receipt cash</a:t>
            </a:r>
          </a:p>
          <a:p>
            <a:r>
              <a:rPr lang="en-US" sz="2400" dirty="0" smtClean="0"/>
              <a:t>Payment 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Attributes of Online Site</a:t>
            </a:r>
          </a:p>
          <a:p>
            <a:r>
              <a:rPr lang="en-US" sz="2400" dirty="0" smtClean="0"/>
              <a:t>Different sim cards</a:t>
            </a:r>
          </a:p>
          <a:p>
            <a:r>
              <a:rPr lang="en-US" sz="2400" dirty="0" smtClean="0"/>
              <a:t>Secure site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266</Words>
  <Application>Microsoft Office PowerPoint</Application>
  <PresentationFormat>Widescreen</PresentationFormat>
  <Paragraphs>94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Comic Sans MS</vt:lpstr>
      <vt:lpstr>Wingdings 3</vt:lpstr>
      <vt:lpstr>Wisp</vt:lpstr>
      <vt:lpstr>PowerPoint Presentation</vt:lpstr>
      <vt:lpstr>Agenda</vt:lpstr>
      <vt:lpstr>Discussion About Previous Action </vt:lpstr>
      <vt:lpstr>Logo </vt:lpstr>
      <vt:lpstr>PowerPoint Presentation</vt:lpstr>
      <vt:lpstr>PowerPoint Presentation</vt:lpstr>
      <vt:lpstr>Human Resource</vt:lpstr>
      <vt:lpstr>Entities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MOBILE BALANCE FLEXILOAD SYSTEM  -Stay connected, always-</dc:title>
  <dc:creator>Rafiqul Rofi</dc:creator>
  <cp:lastModifiedBy>Rafiqul Rofi</cp:lastModifiedBy>
  <cp:revision>16</cp:revision>
  <dcterms:created xsi:type="dcterms:W3CDTF">2017-11-26T18:23:57Z</dcterms:created>
  <dcterms:modified xsi:type="dcterms:W3CDTF">2017-11-28T18:47:02Z</dcterms:modified>
</cp:coreProperties>
</file>