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ECBBA-83EC-4FE5-A50E-1480A00568D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EF17E-BD5A-4CB3-B9C6-F73CEEFA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CA0E-9AE9-4242-B584-3CCB4EEF8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CA0E-9AE9-4242-B584-3CCB4EEF82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CA0E-9AE9-4242-B584-3CCB4EEF82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EF17E-BD5A-4CB3-B9C6-F73CEEFAB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662F-3EDE-436B-8694-1CC2849B1EEB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15D-3530-4166-BD04-8E9FF25CA190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8CB-6B41-4A10-9674-3CDEFADC9519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78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C7E8-1DE8-4FA1-9196-B35DE65EF19E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8E63-2A6E-4819-B6BB-D9EA113D55EB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3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F2E4-327D-423C-A033-EA0C4EA399A8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E964-0F09-42F7-B3CD-8579FE2AB328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3450-541E-44F3-ACFF-E6C15F5B558B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7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886-6424-4C7D-9168-D374D547DCC6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1D-6F58-4824-9063-02DEC762F802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3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6805-0EAE-4554-9AE6-C581696525AA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B84-C49B-4BC7-9EE8-CC7E9619B2D5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9A89-F600-4380-B969-47F4FEC72217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9BC-D4D6-4131-AFA4-57904CCC3BBA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756-9AF5-4876-AF95-ACCA0BD88168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1D78-4469-448D-AFAD-C7E61D9B6A8A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5125-4B1F-42CC-9999-12E433BE4730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2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60042"/>
            <a:ext cx="8915399" cy="2340735"/>
          </a:xfrm>
        </p:spPr>
        <p:txBody>
          <a:bodyPr>
            <a:normAutofit/>
          </a:bodyPr>
          <a:lstStyle/>
          <a:p>
            <a:pPr algn="ctr"/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94665"/>
            <a:ext cx="8915399" cy="1008996"/>
          </a:xfrm>
        </p:spPr>
        <p:txBody>
          <a:bodyPr>
            <a:normAutofit/>
          </a:bodyPr>
          <a:lstStyle/>
          <a:p>
            <a:r>
              <a:rPr lang="en-US" dirty="0" smtClean="0"/>
              <a:t>Md.Rafiqul Islam</a:t>
            </a:r>
          </a:p>
          <a:p>
            <a:r>
              <a:rPr lang="en-US" dirty="0" smtClean="0"/>
              <a:t>ID:15101059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42" y="1241015"/>
            <a:ext cx="4754289" cy="21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442" y="2161168"/>
            <a:ext cx="2740221" cy="422327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Store</a:t>
            </a:r>
            <a:r>
              <a:rPr lang="en-US" dirty="0" smtClean="0"/>
              <a:t>                           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79348" y="2249835"/>
            <a:ext cx="1449977" cy="13454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3646" y="705394"/>
            <a:ext cx="2438400" cy="771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Order Store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65121" y="4126562"/>
            <a:ext cx="2438400" cy="6896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Login/Logout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5121" y="5603705"/>
            <a:ext cx="2438400" cy="7189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 Sign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5606" y="2572059"/>
            <a:ext cx="2050868" cy="83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Email Address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2" y="2472428"/>
            <a:ext cx="1972491" cy="675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Table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4296631" y="1412240"/>
            <a:ext cx="335281" cy="855019"/>
          </a:xfrm>
          <a:prstGeom prst="upArrow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4229863" y="3505775"/>
            <a:ext cx="428898" cy="6161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880199" y="1466285"/>
            <a:ext cx="333649" cy="83901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669212" y="3553214"/>
            <a:ext cx="390252" cy="61077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604727" y="2852546"/>
            <a:ext cx="931810" cy="32302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2571904" y="2513176"/>
            <a:ext cx="964633" cy="363231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80219" y="2951683"/>
            <a:ext cx="861453" cy="34650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4868900" y="2599508"/>
            <a:ext cx="807178" cy="376263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79931" y="226460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66442" y="3651160"/>
            <a:ext cx="255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Successfully done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44489" y="5098844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 Address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702468" y="322778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dirty="0" smtClean="0"/>
              <a:t>Verify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614" y="1676783"/>
            <a:ext cx="779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Entry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2989557" y="1642311"/>
            <a:ext cx="1154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Access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545127" y="368908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3634" y="204303"/>
            <a:ext cx="835151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DFD 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Level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2(User Information) 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3" name="Up Arrow 42"/>
          <p:cNvSpPr/>
          <p:nvPr/>
        </p:nvSpPr>
        <p:spPr>
          <a:xfrm>
            <a:off x="4254412" y="4816213"/>
            <a:ext cx="428898" cy="787286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09" y="1630216"/>
            <a:ext cx="2913577" cy="4031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05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4000" dirty="0"/>
              <a:t>Security Check</a:t>
            </a: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latin typeface="Comic Sans MS" panose="030F0702030302020204" pitchFamily="66" charset="0"/>
              </a:rPr>
              <a:t/>
            </a:r>
            <a:br>
              <a:rPr lang="en-US" sz="3200" b="1" dirty="0">
                <a:latin typeface="Comic Sans MS" panose="030F0702030302020204" pitchFamily="66" charset="0"/>
              </a:rPr>
            </a:br>
            <a:r>
              <a:rPr lang="en-US" sz="3200" b="1" dirty="0">
                <a:latin typeface="Comic Sans MS" panose="030F0702030302020204" pitchFamily="66" charset="0"/>
              </a:rPr>
              <a:t>       </a:t>
            </a:r>
            <a:br>
              <a:rPr lang="en-US" sz="3200" b="1" dirty="0">
                <a:latin typeface="Comic Sans MS" panose="030F0702030302020204" pitchFamily="66" charset="0"/>
              </a:rPr>
            </a:br>
            <a:r>
              <a:rPr lang="en-US" sz="4400" b="1" dirty="0">
                <a:latin typeface="Comic Sans MS" panose="030F0702030302020204" pitchFamily="66" charset="0"/>
              </a:rPr>
              <a:t/>
            </a:r>
            <a:br>
              <a:rPr lang="en-US" sz="4400" b="1" dirty="0">
                <a:latin typeface="Comic Sans MS" panose="030F0702030302020204" pitchFamily="66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3120814"/>
            <a:ext cx="8915400" cy="27904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76" y="1842928"/>
            <a:ext cx="4752014" cy="40381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1595076" y="1813051"/>
            <a:ext cx="1038190" cy="54854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73258" y="2635881"/>
            <a:ext cx="1038189" cy="53557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16" y="3598527"/>
            <a:ext cx="4306390" cy="258379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730321" y="1842928"/>
            <a:ext cx="3856466" cy="42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Confirm </a:t>
            </a:r>
            <a:r>
              <a:rPr lang="en-US" dirty="0"/>
              <a:t>Email address                                          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30322" y="2760559"/>
            <a:ext cx="3856466" cy="42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latin typeface="Comic Sans MS" panose="030F0702030302020204" pitchFamily="66" charset="0"/>
              </a:rPr>
              <a:t> </a:t>
            </a:r>
            <a:r>
              <a:rPr lang="en-US" sz="9600" dirty="0" smtClean="0"/>
              <a:t>Match with </a:t>
            </a:r>
            <a:r>
              <a:rPr lang="en-US" sz="9600" dirty="0" smtClean="0"/>
              <a:t>signed up </a:t>
            </a:r>
            <a:r>
              <a:rPr lang="en-US" sz="9600" dirty="0" smtClean="0"/>
              <a:t>ID                                          </a:t>
            </a:r>
            <a:endParaRPr lang="en-US" sz="9600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9392663" y="4967847"/>
            <a:ext cx="724376" cy="393983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30206" y="5242460"/>
            <a:ext cx="806082" cy="483019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5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make you sure you are always connected. Even if it’s the middle of the night or on weekends, we are have 24/7!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22" y="4203157"/>
            <a:ext cx="3383864" cy="15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Idea</a:t>
            </a:r>
          </a:p>
          <a:p>
            <a:r>
              <a:rPr lang="en-US" sz="2400" dirty="0" smtClean="0"/>
              <a:t>Data Flow Diagram level 0</a:t>
            </a:r>
          </a:p>
          <a:p>
            <a:r>
              <a:rPr lang="en-US" sz="2400" dirty="0" smtClean="0"/>
              <a:t>Data Flow Diagram level 1</a:t>
            </a:r>
          </a:p>
          <a:p>
            <a:r>
              <a:rPr lang="en-US" sz="2400" dirty="0"/>
              <a:t>Data Flow Diagram level </a:t>
            </a:r>
            <a:r>
              <a:rPr lang="en-US" sz="2400" dirty="0" smtClean="0"/>
              <a:t>2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44" y="2388315"/>
            <a:ext cx="4765184" cy="31238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80" y="2201371"/>
            <a:ext cx="3498502" cy="3542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own Arrow 5"/>
          <p:cNvSpPr/>
          <p:nvPr/>
        </p:nvSpPr>
        <p:spPr>
          <a:xfrm>
            <a:off x="4224271" y="2291523"/>
            <a:ext cx="588991" cy="100546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 Diagram </a:t>
            </a:r>
            <a:r>
              <a:rPr lang="en-US" dirty="0" smtClean="0"/>
              <a:t>level-0</a:t>
            </a:r>
            <a:r>
              <a:rPr lang="en-US" b="1" u="sng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/>
            </a:r>
            <a:br>
              <a:rPr lang="en-US" b="1" u="sng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2991"/>
            <a:ext cx="8915400" cy="449901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Oder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smtClean="0"/>
              <a:t>                                            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Delivery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239" y="1950612"/>
            <a:ext cx="176440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58238" y="3496075"/>
            <a:ext cx="176440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Gateway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58238" y="5087690"/>
            <a:ext cx="1764405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78386" y="2584626"/>
            <a:ext cx="296214" cy="772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371946" y="4217292"/>
            <a:ext cx="302654" cy="6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8474298" y="2720657"/>
            <a:ext cx="309093" cy="759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474298" y="4392231"/>
            <a:ext cx="309093" cy="6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9" y="2076267"/>
            <a:ext cx="3560528" cy="3421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9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1"/>
            <a:ext cx="9144000" cy="59566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Data Flow </a:t>
            </a:r>
            <a:r>
              <a:rPr lang="en-US" sz="3600" dirty="0" smtClean="0"/>
              <a:t>Diagram level-1</a:t>
            </a:r>
            <a:endParaRPr lang="en-US" sz="36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Receipt</a:t>
            </a:r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Deposit Cash</a:t>
            </a:r>
          </a:p>
          <a:p>
            <a:pPr algn="l"/>
            <a:r>
              <a:rPr lang="en-US" sz="28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</a:t>
            </a:r>
            <a:r>
              <a:rPr lang="en-US" sz="2000" dirty="0">
                <a:solidFill>
                  <a:srgbClr val="00B050"/>
                </a:solidFill>
              </a:rPr>
              <a:t>Validation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sz="2000" dirty="0">
                <a:solidFill>
                  <a:srgbClr val="00B050"/>
                </a:solidFill>
              </a:rPr>
              <a:t>Get Item</a:t>
            </a: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</a:t>
            </a:r>
          </a:p>
          <a:p>
            <a:pPr algn="l"/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Authenticate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Availability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</a:t>
            </a:r>
          </a:p>
          <a:p>
            <a:pPr algn="l"/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</a:rPr>
              <a:t>Handover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Request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  <a:p>
            <a:pPr algn="l"/>
            <a:endParaRPr lang="en-US" sz="20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endParaRPr lang="en-US" sz="2000" b="1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Delivery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</a:t>
            </a:r>
            <a:r>
              <a:rPr lang="en-US" sz="2000" dirty="0">
                <a:solidFill>
                  <a:srgbClr val="00B050"/>
                </a:solidFill>
              </a:rPr>
              <a:t>Purchase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375366" y="2928666"/>
            <a:ext cx="1441268" cy="13650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ROCESS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46814" y="1517878"/>
            <a:ext cx="3069771" cy="78377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Accounts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58937" y="4665505"/>
            <a:ext cx="3187337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58937" y="5903054"/>
            <a:ext cx="3187337" cy="7328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257902" y="3099740"/>
            <a:ext cx="2410098" cy="102291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Online Site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5734593" y="2330677"/>
            <a:ext cx="222069" cy="6125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>
            <a:off x="6152605" y="2301649"/>
            <a:ext cx="222069" cy="6125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4049485" y="3430771"/>
            <a:ext cx="1299755" cy="21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>
            <a:off x="4062548" y="3728034"/>
            <a:ext cx="1299755" cy="17126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>
            <a:off x="6793077" y="3397967"/>
            <a:ext cx="1399903" cy="2162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6842760" y="3726168"/>
            <a:ext cx="1415142" cy="2031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5743301" y="4308248"/>
            <a:ext cx="235134" cy="42454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>
            <a:off x="6211388" y="4291082"/>
            <a:ext cx="254726" cy="41268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06289" y="5407501"/>
            <a:ext cx="250373" cy="4663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257107" y="5400654"/>
            <a:ext cx="248195" cy="44278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10937" y="3143680"/>
            <a:ext cx="2279467" cy="9350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</a:t>
            </a:r>
            <a:r>
              <a:rPr lang="en-US" sz="2400" b="1" dirty="0" smtClean="0">
                <a:solidFill>
                  <a:schemeClr val="tx1"/>
                </a:solidFill>
              </a:rPr>
              <a:t>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1"/>
            <a:ext cx="9144000" cy="59566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Data Flow </a:t>
            </a:r>
            <a:r>
              <a:rPr lang="en-US" sz="3600" dirty="0" smtClean="0"/>
              <a:t>Diagram level-2</a:t>
            </a:r>
            <a:endParaRPr lang="en-US" sz="36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Receipt</a:t>
            </a:r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Deposit Cash</a:t>
            </a:r>
          </a:p>
          <a:p>
            <a:pPr algn="l"/>
            <a:r>
              <a:rPr lang="en-US" sz="28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</a:t>
            </a:r>
            <a:r>
              <a:rPr lang="en-US" sz="2000" dirty="0">
                <a:solidFill>
                  <a:srgbClr val="00B050"/>
                </a:solidFill>
              </a:rPr>
              <a:t>Validation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sz="2000" dirty="0">
                <a:solidFill>
                  <a:srgbClr val="00B050"/>
                </a:solidFill>
              </a:rPr>
              <a:t>Get Item</a:t>
            </a: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</a:t>
            </a:r>
          </a:p>
          <a:p>
            <a:pPr algn="l"/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Authenticate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Availability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</a:t>
            </a:r>
          </a:p>
          <a:p>
            <a:pPr algn="l"/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</a:rPr>
              <a:t>Handover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Request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  <a:p>
            <a:pPr algn="l"/>
            <a:endParaRPr lang="en-US" sz="20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endParaRPr lang="en-US" sz="2000" b="1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Delivery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</a:t>
            </a:r>
            <a:r>
              <a:rPr lang="en-US" sz="2000" dirty="0">
                <a:solidFill>
                  <a:srgbClr val="00B050"/>
                </a:solidFill>
              </a:rPr>
              <a:t>Purchase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375366" y="2928666"/>
            <a:ext cx="1441268" cy="13650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ROCESS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46814" y="1517878"/>
            <a:ext cx="3069771" cy="78377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Accounts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58937" y="4665505"/>
            <a:ext cx="3187337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58937" y="5903054"/>
            <a:ext cx="3187337" cy="7328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257902" y="3099740"/>
            <a:ext cx="2410098" cy="102291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Online Site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5734593" y="2330677"/>
            <a:ext cx="222069" cy="6125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>
            <a:off x="6152605" y="2301649"/>
            <a:ext cx="222069" cy="6125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4049485" y="3430771"/>
            <a:ext cx="1299755" cy="21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>
            <a:off x="4062548" y="3728034"/>
            <a:ext cx="1299755" cy="17126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>
            <a:off x="6793077" y="3397967"/>
            <a:ext cx="1399903" cy="2162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6842760" y="3726168"/>
            <a:ext cx="1415142" cy="2031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5743301" y="4308248"/>
            <a:ext cx="235134" cy="42454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>
            <a:off x="6211388" y="4291082"/>
            <a:ext cx="254726" cy="41268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06289" y="5407501"/>
            <a:ext cx="250373" cy="4663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257107" y="5400654"/>
            <a:ext cx="248195" cy="44278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10937" y="3143680"/>
            <a:ext cx="2279467" cy="9350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</a:t>
            </a:r>
            <a:r>
              <a:rPr lang="en-US" sz="2400" b="1" dirty="0" smtClean="0">
                <a:solidFill>
                  <a:schemeClr val="tx1"/>
                </a:solidFill>
              </a:rPr>
              <a:t>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151875" y="1522026"/>
            <a:ext cx="974452" cy="1283537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5400000">
            <a:off x="8170502" y="1296381"/>
            <a:ext cx="974452" cy="1283537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327" y="1122363"/>
            <a:ext cx="8346081" cy="52000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/>
              <a:t>Accounts </a:t>
            </a:r>
            <a:r>
              <a:rPr lang="en-US" sz="2800" dirty="0" smtClean="0"/>
              <a:t>Entity</a:t>
            </a:r>
          </a:p>
          <a:p>
            <a:pPr algn="l"/>
            <a:r>
              <a:rPr lang="en-US" sz="3200" b="1" dirty="0" smtClean="0">
                <a:latin typeface="Comic Sans MS" panose="030F0702030302020204" pitchFamily="66" charset="0"/>
              </a:rPr>
              <a:t>  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r>
              <a:rPr lang="en-US" sz="3200" b="1" dirty="0" smtClean="0">
                <a:latin typeface="Comic Sans MS" panose="030F0702030302020204" pitchFamily="66" charset="0"/>
              </a:rPr>
              <a:t>     </a:t>
            </a:r>
          </a:p>
          <a:p>
            <a:pPr algn="l"/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20783" y="1932575"/>
            <a:ext cx="1091390" cy="48493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92439" y="3071724"/>
            <a:ext cx="1080917" cy="46155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326019" y="4144756"/>
            <a:ext cx="1052573" cy="54864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292439" y="5304873"/>
            <a:ext cx="1119734" cy="50624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3590184" y="1868871"/>
            <a:ext cx="4062550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574995" y="3055358"/>
            <a:ext cx="4062550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556665" y="4144756"/>
            <a:ext cx="4062550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Weekly &amp; Monthly </a:t>
            </a:r>
            <a:r>
              <a:rPr lang="en-US" sz="2000" dirty="0" smtClean="0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590185" y="5262479"/>
            <a:ext cx="4062549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Yearly Profit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78" y="1905573"/>
            <a:ext cx="2174979" cy="39300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880362" y="267364"/>
            <a:ext cx="648257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Data Flow Diagram  Level 2</a:t>
            </a:r>
          </a:p>
        </p:txBody>
      </p:sp>
    </p:spTree>
    <p:extLst>
      <p:ext uri="{BB962C8B-B14F-4D97-AF65-F5344CB8AC3E}">
        <p14:creationId xmlns:p14="http://schemas.microsoft.com/office/powerpoint/2010/main" val="110240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5637" y="2514517"/>
            <a:ext cx="2740221" cy="422327"/>
          </a:xfrm>
        </p:spPr>
        <p:txBody>
          <a:bodyPr/>
          <a:lstStyle/>
          <a:p>
            <a:r>
              <a:rPr lang="en-US" sz="1800" b="1" dirty="0" smtClean="0">
                <a:latin typeface="Comic Sans MS" panose="030F0702030302020204" pitchFamily="66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Final Accounts</a:t>
            </a:r>
            <a:r>
              <a:rPr lang="en-US" dirty="0" smtClean="0"/>
              <a:t>                            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02113" y="3130005"/>
            <a:ext cx="1676774" cy="16330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AccountProcess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1300" y="1679210"/>
            <a:ext cx="2438400" cy="6590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Accounts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8488" y="5552378"/>
            <a:ext cx="2438400" cy="639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0696" y="3493636"/>
            <a:ext cx="2050868" cy="7409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515" y="3427541"/>
            <a:ext cx="1992541" cy="8090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Transaction Table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4245343" y="2320607"/>
            <a:ext cx="335281" cy="855019"/>
          </a:xfrm>
          <a:prstGeom prst="upArrow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4262837" y="4618483"/>
            <a:ext cx="428898" cy="920052"/>
          </a:xfrm>
          <a:prstGeom prst="up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647240" y="2367078"/>
            <a:ext cx="333649" cy="878786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512291" y="4655902"/>
            <a:ext cx="463394" cy="896476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32875" y="3890295"/>
            <a:ext cx="913422" cy="323023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2392966" y="3521508"/>
            <a:ext cx="953331" cy="363231"/>
          </a:xfrm>
          <a:prstGeom prst="lef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963721" y="3890125"/>
            <a:ext cx="951384" cy="346503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4937581" y="3513862"/>
            <a:ext cx="952200" cy="376263"/>
          </a:xfrm>
          <a:prstGeom prst="lef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2101" y="2565220"/>
            <a:ext cx="2198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Check Payment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501275" y="3264016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Verify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2236378" y="4208147"/>
            <a:ext cx="1223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Verified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2563667" y="5024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74130" y="3150351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2000" dirty="0" smtClean="0"/>
              <a:t>Clearance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55627" y="4792946"/>
            <a:ext cx="113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3634" y="204303"/>
            <a:ext cx="91091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Data Flow Diagram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Level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2 (Accounts)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35531" y="4168667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2000" dirty="0" smtClean="0"/>
              <a:t>Send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32288" y="4935891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2000" dirty="0" smtClean="0"/>
              <a:t>Send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65637" y="4926230"/>
            <a:ext cx="2538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Payment Successful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9" y="1654958"/>
            <a:ext cx="3070823" cy="42722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235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194" y="1025568"/>
            <a:ext cx="6295214" cy="529685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smtClean="0"/>
              <a:t>User Information Entity</a:t>
            </a:r>
          </a:p>
          <a:p>
            <a:pPr algn="l"/>
            <a:r>
              <a:rPr lang="en-US" sz="3200" b="1" dirty="0" smtClean="0">
                <a:latin typeface="Comic Sans MS" panose="030F0702030302020204" pitchFamily="66" charset="0"/>
              </a:rPr>
              <a:t>  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endParaRPr lang="en-US" sz="3200" b="1" dirty="0">
              <a:latin typeface="Comic Sans MS" panose="030F0702030302020204" pitchFamily="66" charset="0"/>
            </a:endParaRPr>
          </a:p>
          <a:p>
            <a:pPr algn="l"/>
            <a:endParaRPr lang="en-US" sz="3200" b="1" dirty="0" smtClean="0">
              <a:latin typeface="Comic Sans MS" panose="030F0702030302020204" pitchFamily="66" charset="0"/>
            </a:endParaRPr>
          </a:p>
          <a:p>
            <a:pPr algn="l"/>
            <a:r>
              <a:rPr lang="en-US" sz="3200" b="1" dirty="0" smtClean="0">
                <a:latin typeface="Comic Sans MS" panose="030F0702030302020204" pitchFamily="66" charset="0"/>
              </a:rPr>
              <a:t>     </a:t>
            </a:r>
          </a:p>
          <a:p>
            <a:pPr algn="l"/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67448" y="1815643"/>
            <a:ext cx="1079670" cy="4750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4799517" y="1720827"/>
            <a:ext cx="3054532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 Up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4799517" y="2820630"/>
            <a:ext cx="3054532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Login/logout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4799517" y="3841617"/>
            <a:ext cx="3054532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Table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4799517" y="5001262"/>
            <a:ext cx="3054532" cy="54864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Match Email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4411" y="299513"/>
            <a:ext cx="64247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Data Flow Diagram  Level 2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567448" y="2866632"/>
            <a:ext cx="1079670" cy="4750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567448" y="3954042"/>
            <a:ext cx="1079670" cy="4750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567448" y="4996882"/>
            <a:ext cx="1079670" cy="4750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2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239</Words>
  <Application>Microsoft Office PowerPoint</Application>
  <PresentationFormat>Widescreen</PresentationFormat>
  <Paragraphs>135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Wingdings 3</vt:lpstr>
      <vt:lpstr>Wisp</vt:lpstr>
      <vt:lpstr>PowerPoint Presentation</vt:lpstr>
      <vt:lpstr>Agenda</vt:lpstr>
      <vt:lpstr>Idea</vt:lpstr>
      <vt:lpstr>Data Flow Diagram level-0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Check        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Rafiqul Rofi</dc:creator>
  <cp:lastModifiedBy>Rafiqul Rofi</cp:lastModifiedBy>
  <cp:revision>10</cp:revision>
  <dcterms:created xsi:type="dcterms:W3CDTF">2017-12-17T13:16:01Z</dcterms:created>
  <dcterms:modified xsi:type="dcterms:W3CDTF">2017-12-17T14:38:56Z</dcterms:modified>
</cp:coreProperties>
</file>