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1" r:id="rId5"/>
    <p:sldId id="271" r:id="rId6"/>
    <p:sldId id="264" r:id="rId7"/>
    <p:sldId id="265" r:id="rId8"/>
    <p:sldId id="266" r:id="rId9"/>
    <p:sldId id="269" r:id="rId10"/>
    <p:sldId id="267" r:id="rId11"/>
    <p:sldId id="270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3C9BB-BE52-4A0F-B7BE-0B4FB131E9D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365E52-2A76-4F4F-862D-120ED4AA37B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STUDENT DATABASE PROJECT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Md.Rafiqul Islam</a:t>
            </a:r>
          </a:p>
          <a:p>
            <a:r>
              <a:rPr lang="en-US" sz="2400" dirty="0" smtClean="0"/>
              <a:t>August 19,2015</a:t>
            </a:r>
          </a:p>
          <a:p>
            <a:r>
              <a:rPr lang="en-US" sz="2400" dirty="0" smtClean="0"/>
              <a:t>University of Asia Pacific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conclusion, a database is a far more efficient mechanism to store and organize data than</a:t>
            </a:r>
          </a:p>
          <a:p>
            <a:pPr>
              <a:buNone/>
            </a:pPr>
            <a:r>
              <a:rPr lang="en-US" sz="2800" dirty="0" smtClean="0"/>
              <a:t>   spreadsheets</a:t>
            </a:r>
            <a:r>
              <a:rPr lang="en-US" sz="2800" dirty="0" smtClean="0"/>
              <a:t>; it allows for a centralized facility that can easily be modified and quickly shared among</a:t>
            </a:r>
          </a:p>
          <a:p>
            <a:pPr>
              <a:buNone/>
            </a:pPr>
            <a:r>
              <a:rPr lang="en-US" sz="2800" dirty="0" smtClean="0"/>
              <a:t>    multiple </a:t>
            </a:r>
            <a:r>
              <a:rPr lang="en-US" sz="2800" dirty="0" smtClean="0"/>
              <a:t>users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581400"/>
            <a:ext cx="1162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is database?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Introduction </a:t>
            </a:r>
            <a:r>
              <a:rPr lang="en-GB" sz="2800" dirty="0" smtClean="0"/>
              <a:t>to </a:t>
            </a:r>
            <a:r>
              <a:rPr lang="en-GB" sz="2800" dirty="0" smtClean="0"/>
              <a:t>Databases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Student database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Student data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Student data search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Student all data show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800" dirty="0" smtClean="0"/>
              <a:t>Future work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Conclusions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 database is a collection of data that is organized so that its contents can easily be accessed,managed</a:t>
            </a:r>
            <a:r>
              <a:rPr lang="en-US" sz="2800" dirty="0" smtClean="0"/>
              <a:t> </a:t>
            </a:r>
            <a:r>
              <a:rPr lang="en-US" sz="2800" dirty="0" smtClean="0"/>
              <a:t>and updated.</a:t>
            </a:r>
          </a:p>
          <a:p>
            <a:pPr>
              <a:buNone/>
            </a:pPr>
            <a:r>
              <a:rPr lang="en-US" sz="2800" dirty="0" smtClean="0"/>
              <a:t>  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  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 Introduction </a:t>
            </a:r>
            <a:r>
              <a:rPr lang="en-GB" dirty="0" smtClean="0"/>
              <a:t>to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800" dirty="0" smtClean="0"/>
              <a:t>Information Systems process and manage data</a:t>
            </a:r>
            <a:r>
              <a:rPr lang="en-GB" sz="2800" dirty="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sz="2800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800" dirty="0" smtClean="0"/>
              <a:t>Data Management involves “Capturing”, “Retrieval,” and “Storage” of data</a:t>
            </a:r>
            <a:r>
              <a:rPr lang="en-GB" sz="2800" dirty="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sz="2800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800" dirty="0" smtClean="0"/>
              <a:t>Database Management Systems (DBMSs) are Computer systems that manage data in databases.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STUDENT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master’s project is to create a database to centrally handle the information</a:t>
            </a:r>
          </a:p>
          <a:p>
            <a:pPr>
              <a:buNone/>
            </a:pPr>
            <a:r>
              <a:rPr lang="en-US" dirty="0" smtClean="0"/>
              <a:t>    of </a:t>
            </a:r>
            <a:r>
              <a:rPr lang="en-US" dirty="0" smtClean="0"/>
              <a:t>all the graduate students in the Computer Science Department, and to provide access to this</a:t>
            </a:r>
          </a:p>
          <a:p>
            <a:pPr>
              <a:buNone/>
            </a:pPr>
            <a:r>
              <a:rPr lang="en-US" dirty="0" smtClean="0"/>
              <a:t>    information </a:t>
            </a:r>
            <a:r>
              <a:rPr lang="en-US" dirty="0" smtClean="0"/>
              <a:t>with an easy to use web-based interface that can be accessed by any device with basic html</a:t>
            </a:r>
          </a:p>
          <a:p>
            <a:pPr>
              <a:buNone/>
            </a:pPr>
            <a:r>
              <a:rPr lang="en-US" dirty="0" smtClean="0"/>
              <a:t>    rendering </a:t>
            </a:r>
            <a:r>
              <a:rPr lang="en-US" dirty="0" smtClean="0"/>
              <a:t>capabilities.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STUDENT DATA</a:t>
            </a:r>
            <a:endParaRPr lang="en-US" dirty="0"/>
          </a:p>
        </p:txBody>
      </p:sp>
      <p:pic>
        <p:nvPicPr>
          <p:cNvPr id="4" name="Content Placeholder 3" descr="p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2011363"/>
            <a:ext cx="780725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STUDENT DATA SEARCH</a:t>
            </a:r>
            <a:endParaRPr lang="en-US" dirty="0"/>
          </a:p>
        </p:txBody>
      </p:sp>
      <p:pic>
        <p:nvPicPr>
          <p:cNvPr id="4" name="Content Placeholder 3" descr="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81200"/>
            <a:ext cx="780725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STUDENT ALL DATA SHOW</a:t>
            </a:r>
            <a:endParaRPr lang="en-US" dirty="0"/>
          </a:p>
        </p:txBody>
      </p:sp>
      <p:pic>
        <p:nvPicPr>
          <p:cNvPr id="4" name="Content Placeholder 3" descr="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While this project has supplied the basics for a system to keep track of students, many further</a:t>
            </a:r>
          </a:p>
          <a:p>
            <a:pPr>
              <a:buNone/>
            </a:pPr>
            <a:r>
              <a:rPr lang="en-US" sz="2800" dirty="0" smtClean="0"/>
              <a:t>    enhancements </a:t>
            </a:r>
            <a:r>
              <a:rPr lang="en-US" sz="2800" dirty="0" smtClean="0"/>
              <a:t>are desired for greater control of </a:t>
            </a:r>
            <a:r>
              <a:rPr lang="en-US" sz="2800" dirty="0" smtClean="0"/>
              <a:t>the </a:t>
            </a:r>
            <a:r>
              <a:rPr lang="en-US" sz="2800" dirty="0" smtClean="0"/>
              <a:t>information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  Big programmer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 IOS developer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   Want to job Google.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506</TotalTime>
  <Words>258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STUDENT DATABASE PROJECT</vt:lpstr>
      <vt:lpstr>Outline</vt:lpstr>
      <vt:lpstr>What is database?</vt:lpstr>
      <vt:lpstr> Introduction to Databases</vt:lpstr>
      <vt:lpstr>STUDENT DATABASE</vt:lpstr>
      <vt:lpstr>STUDENT DATA</vt:lpstr>
      <vt:lpstr>STUDENT DATA SEARCH</vt:lpstr>
      <vt:lpstr>STUDENT ALL DATA SHOW</vt:lpstr>
      <vt:lpstr>Future Work</vt:lpstr>
      <vt:lpstr>Conclusions</vt:lpstr>
      <vt:lpstr>QUESTION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RONY</dc:creator>
  <cp:lastModifiedBy>RONY</cp:lastModifiedBy>
  <cp:revision>37</cp:revision>
  <dcterms:created xsi:type="dcterms:W3CDTF">2015-08-18T04:03:42Z</dcterms:created>
  <dcterms:modified xsi:type="dcterms:W3CDTF">2015-08-18T12:29:46Z</dcterms:modified>
</cp:coreProperties>
</file>