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7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2D844-4B61-4CEB-8054-E6244D8EB7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8375DD-3CFB-4BDF-B073-2606D1F87D7A}">
      <dgm:prSet/>
      <dgm:spPr/>
      <dgm:t>
        <a:bodyPr/>
        <a:lstStyle/>
        <a:p>
          <a:r>
            <a:rPr lang="en-US" dirty="0"/>
            <a:t>90% of cyberattacks are due to human error</a:t>
          </a:r>
        </a:p>
      </dgm:t>
    </dgm:pt>
    <dgm:pt modelId="{8760375F-BBDF-4A53-809C-B95D27739A00}" type="parTrans" cxnId="{92B72A71-9BFA-4C6E-B4F4-0F63E66BA749}">
      <dgm:prSet/>
      <dgm:spPr/>
      <dgm:t>
        <a:bodyPr/>
        <a:lstStyle/>
        <a:p>
          <a:endParaRPr lang="en-US"/>
        </a:p>
      </dgm:t>
    </dgm:pt>
    <dgm:pt modelId="{FA049C7A-7AC3-435A-88BF-1043E2E882A3}" type="sibTrans" cxnId="{92B72A71-9BFA-4C6E-B4F4-0F63E66BA749}">
      <dgm:prSet/>
      <dgm:spPr/>
      <dgm:t>
        <a:bodyPr/>
        <a:lstStyle/>
        <a:p>
          <a:endParaRPr lang="en-US"/>
        </a:p>
      </dgm:t>
    </dgm:pt>
    <dgm:pt modelId="{D6BECEB8-905A-4C35-BBF0-AF3B2E140E86}">
      <dgm:prSet/>
      <dgm:spPr/>
      <dgm:t>
        <a:bodyPr/>
        <a:lstStyle/>
        <a:p>
          <a:r>
            <a:rPr lang="en-US" dirty="0"/>
            <a:t>Cybersecurity is not just about technology, but also human awareness</a:t>
          </a:r>
        </a:p>
      </dgm:t>
    </dgm:pt>
    <dgm:pt modelId="{49036D55-1B15-4A81-B266-133CE056F8BC}" type="parTrans" cxnId="{DB749D3F-0138-4568-A97E-433B99D3A476}">
      <dgm:prSet/>
      <dgm:spPr/>
      <dgm:t>
        <a:bodyPr/>
        <a:lstStyle/>
        <a:p>
          <a:endParaRPr lang="en-US"/>
        </a:p>
      </dgm:t>
    </dgm:pt>
    <dgm:pt modelId="{0E2AA51F-B74C-4097-B2E0-29F58F4D0AF7}" type="sibTrans" cxnId="{DB749D3F-0138-4568-A97E-433B99D3A476}">
      <dgm:prSet/>
      <dgm:spPr/>
      <dgm:t>
        <a:bodyPr/>
        <a:lstStyle/>
        <a:p>
          <a:endParaRPr lang="en-US"/>
        </a:p>
      </dgm:t>
    </dgm:pt>
    <dgm:pt modelId="{E867DA23-5932-45E0-A44E-69035B017006}">
      <dgm:prSet/>
      <dgm:spPr/>
      <dgm:t>
        <a:bodyPr/>
        <a:lstStyle/>
        <a:p>
          <a:r>
            <a:rPr lang="en-US" dirty="0"/>
            <a:t>This campaign aims to mitigate risks through education and behavioral change</a:t>
          </a:r>
        </a:p>
      </dgm:t>
    </dgm:pt>
    <dgm:pt modelId="{F164FCA0-09A3-4666-8E7E-B4C1B35E5287}" type="parTrans" cxnId="{B71CF0C8-CACD-49A5-AFE4-8EE915886D0D}">
      <dgm:prSet/>
      <dgm:spPr/>
      <dgm:t>
        <a:bodyPr/>
        <a:lstStyle/>
        <a:p>
          <a:endParaRPr lang="en-US"/>
        </a:p>
      </dgm:t>
    </dgm:pt>
    <dgm:pt modelId="{0508E638-7E74-404B-A430-4D3827515770}" type="sibTrans" cxnId="{B71CF0C8-CACD-49A5-AFE4-8EE915886D0D}">
      <dgm:prSet/>
      <dgm:spPr/>
      <dgm:t>
        <a:bodyPr/>
        <a:lstStyle/>
        <a:p>
          <a:endParaRPr lang="en-US"/>
        </a:p>
      </dgm:t>
    </dgm:pt>
    <dgm:pt modelId="{31A59094-3864-412B-B4AE-59E4BC85145A}" type="pres">
      <dgm:prSet presAssocID="{C652D844-4B61-4CEB-8054-E6244D8EB722}" presName="root" presStyleCnt="0">
        <dgm:presLayoutVars>
          <dgm:dir/>
          <dgm:resizeHandles val="exact"/>
        </dgm:presLayoutVars>
      </dgm:prSet>
      <dgm:spPr/>
    </dgm:pt>
    <dgm:pt modelId="{706213A5-155B-4341-A0F0-EEF6ED476AD5}" type="pres">
      <dgm:prSet presAssocID="{DD8375DD-3CFB-4BDF-B073-2606D1F87D7A}" presName="compNode" presStyleCnt="0"/>
      <dgm:spPr/>
    </dgm:pt>
    <dgm:pt modelId="{53D5E0E1-6356-434D-AE20-8596B8DE2339}" type="pres">
      <dgm:prSet presAssocID="{DD8375DD-3CFB-4BDF-B073-2606D1F87D7A}" presName="bgRect" presStyleLbl="bgShp" presStyleIdx="0" presStyleCnt="3"/>
      <dgm:spPr/>
    </dgm:pt>
    <dgm:pt modelId="{1C7F602C-65DC-45F6-A066-9CD857AD599A}" type="pres">
      <dgm:prSet presAssocID="{DD8375DD-3CFB-4BDF-B073-2606D1F87D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φάλμα"/>
        </a:ext>
      </dgm:extLst>
    </dgm:pt>
    <dgm:pt modelId="{5685AC8C-BC8D-4EA4-8C21-0EE387C8161F}" type="pres">
      <dgm:prSet presAssocID="{DD8375DD-3CFB-4BDF-B073-2606D1F87D7A}" presName="spaceRect" presStyleCnt="0"/>
      <dgm:spPr/>
    </dgm:pt>
    <dgm:pt modelId="{7A451BA0-F1BA-4FCB-87E7-D9A393E68D09}" type="pres">
      <dgm:prSet presAssocID="{DD8375DD-3CFB-4BDF-B073-2606D1F87D7A}" presName="parTx" presStyleLbl="revTx" presStyleIdx="0" presStyleCnt="3">
        <dgm:presLayoutVars>
          <dgm:chMax val="0"/>
          <dgm:chPref val="0"/>
        </dgm:presLayoutVars>
      </dgm:prSet>
      <dgm:spPr/>
    </dgm:pt>
    <dgm:pt modelId="{3AB78945-FACC-4C73-A1F2-EE37FA568196}" type="pres">
      <dgm:prSet presAssocID="{FA049C7A-7AC3-435A-88BF-1043E2E882A3}" presName="sibTrans" presStyleCnt="0"/>
      <dgm:spPr/>
    </dgm:pt>
    <dgm:pt modelId="{12D6770C-A9B3-481A-A7D4-1CE1066F4A32}" type="pres">
      <dgm:prSet presAssocID="{D6BECEB8-905A-4C35-BBF0-AF3B2E140E86}" presName="compNode" presStyleCnt="0"/>
      <dgm:spPr/>
    </dgm:pt>
    <dgm:pt modelId="{B00A58D2-71F8-4107-82AC-2AD9779B0FFC}" type="pres">
      <dgm:prSet presAssocID="{D6BECEB8-905A-4C35-BBF0-AF3B2E140E86}" presName="bgRect" presStyleLbl="bgShp" presStyleIdx="1" presStyleCnt="3"/>
      <dgm:spPr/>
    </dgm:pt>
    <dgm:pt modelId="{4EAA33C3-8ADC-4BF8-B600-A56CBDA02E41}" type="pres">
      <dgm:prSet presAssocID="{D6BECEB8-905A-4C35-BBF0-AF3B2E140E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φάλεια φορητού υπολογιστή"/>
        </a:ext>
      </dgm:extLst>
    </dgm:pt>
    <dgm:pt modelId="{60F5629C-3142-4B49-935F-D9A15488FABE}" type="pres">
      <dgm:prSet presAssocID="{D6BECEB8-905A-4C35-BBF0-AF3B2E140E86}" presName="spaceRect" presStyleCnt="0"/>
      <dgm:spPr/>
    </dgm:pt>
    <dgm:pt modelId="{101A8FC2-F896-4AAD-ADD9-5E4A69D8FC8E}" type="pres">
      <dgm:prSet presAssocID="{D6BECEB8-905A-4C35-BBF0-AF3B2E140E86}" presName="parTx" presStyleLbl="revTx" presStyleIdx="1" presStyleCnt="3">
        <dgm:presLayoutVars>
          <dgm:chMax val="0"/>
          <dgm:chPref val="0"/>
        </dgm:presLayoutVars>
      </dgm:prSet>
      <dgm:spPr/>
    </dgm:pt>
    <dgm:pt modelId="{88E344BE-7CDC-4139-91CF-1E685D797587}" type="pres">
      <dgm:prSet presAssocID="{0E2AA51F-B74C-4097-B2E0-29F58F4D0AF7}" presName="sibTrans" presStyleCnt="0"/>
      <dgm:spPr/>
    </dgm:pt>
    <dgm:pt modelId="{A5C5F4EB-BFEA-44D1-B2C1-BCDC86DFF777}" type="pres">
      <dgm:prSet presAssocID="{E867DA23-5932-45E0-A44E-69035B017006}" presName="compNode" presStyleCnt="0"/>
      <dgm:spPr/>
    </dgm:pt>
    <dgm:pt modelId="{C7019833-E9F4-4953-A383-433E74E2C04B}" type="pres">
      <dgm:prSet presAssocID="{E867DA23-5932-45E0-A44E-69035B017006}" presName="bgRect" presStyleLbl="bgShp" presStyleIdx="2" presStyleCnt="3"/>
      <dgm:spPr/>
    </dgm:pt>
    <dgm:pt modelId="{91410C13-6EA1-437A-B208-8DBC8B2A08A9}" type="pres">
      <dgm:prSet presAssocID="{E867DA23-5932-45E0-A44E-69035B017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κπαίδευση"/>
        </a:ext>
      </dgm:extLst>
    </dgm:pt>
    <dgm:pt modelId="{98D18C85-2AC3-4A20-B064-EEAD41780127}" type="pres">
      <dgm:prSet presAssocID="{E867DA23-5932-45E0-A44E-69035B017006}" presName="spaceRect" presStyleCnt="0"/>
      <dgm:spPr/>
    </dgm:pt>
    <dgm:pt modelId="{4CEA8013-CCB4-4181-A431-19AC4C4F2C6C}" type="pres">
      <dgm:prSet presAssocID="{E867DA23-5932-45E0-A44E-69035B017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633507-0AB2-4F2A-B5AF-82A63757B96A}" type="presOf" srcId="{C652D844-4B61-4CEB-8054-E6244D8EB722}" destId="{31A59094-3864-412B-B4AE-59E4BC85145A}" srcOrd="0" destOrd="0" presId="urn:microsoft.com/office/officeart/2018/2/layout/IconVerticalSolidList"/>
    <dgm:cxn modelId="{DB749D3F-0138-4568-A97E-433B99D3A476}" srcId="{C652D844-4B61-4CEB-8054-E6244D8EB722}" destId="{D6BECEB8-905A-4C35-BBF0-AF3B2E140E86}" srcOrd="1" destOrd="0" parTransId="{49036D55-1B15-4A81-B266-133CE056F8BC}" sibTransId="{0E2AA51F-B74C-4097-B2E0-29F58F4D0AF7}"/>
    <dgm:cxn modelId="{92B72A71-9BFA-4C6E-B4F4-0F63E66BA749}" srcId="{C652D844-4B61-4CEB-8054-E6244D8EB722}" destId="{DD8375DD-3CFB-4BDF-B073-2606D1F87D7A}" srcOrd="0" destOrd="0" parTransId="{8760375F-BBDF-4A53-809C-B95D27739A00}" sibTransId="{FA049C7A-7AC3-435A-88BF-1043E2E882A3}"/>
    <dgm:cxn modelId="{3670988B-90B9-4CF1-801C-E5B58136CB15}" type="presOf" srcId="{E867DA23-5932-45E0-A44E-69035B017006}" destId="{4CEA8013-CCB4-4181-A431-19AC4C4F2C6C}" srcOrd="0" destOrd="0" presId="urn:microsoft.com/office/officeart/2018/2/layout/IconVerticalSolidList"/>
    <dgm:cxn modelId="{CB0F738F-2E18-4BC1-937E-EA2AAF397A1D}" type="presOf" srcId="{D6BECEB8-905A-4C35-BBF0-AF3B2E140E86}" destId="{101A8FC2-F896-4AAD-ADD9-5E4A69D8FC8E}" srcOrd="0" destOrd="0" presId="urn:microsoft.com/office/officeart/2018/2/layout/IconVerticalSolidList"/>
    <dgm:cxn modelId="{65A2059A-5178-410E-8ED3-EA596EA70671}" type="presOf" srcId="{DD8375DD-3CFB-4BDF-B073-2606D1F87D7A}" destId="{7A451BA0-F1BA-4FCB-87E7-D9A393E68D09}" srcOrd="0" destOrd="0" presId="urn:microsoft.com/office/officeart/2018/2/layout/IconVerticalSolidList"/>
    <dgm:cxn modelId="{B71CF0C8-CACD-49A5-AFE4-8EE915886D0D}" srcId="{C652D844-4B61-4CEB-8054-E6244D8EB722}" destId="{E867DA23-5932-45E0-A44E-69035B017006}" srcOrd="2" destOrd="0" parTransId="{F164FCA0-09A3-4666-8E7E-B4C1B35E5287}" sibTransId="{0508E638-7E74-404B-A430-4D3827515770}"/>
    <dgm:cxn modelId="{74ECA286-3705-4A1D-B1E4-0B7F4AF0B16E}" type="presParOf" srcId="{31A59094-3864-412B-B4AE-59E4BC85145A}" destId="{706213A5-155B-4341-A0F0-EEF6ED476AD5}" srcOrd="0" destOrd="0" presId="urn:microsoft.com/office/officeart/2018/2/layout/IconVerticalSolidList"/>
    <dgm:cxn modelId="{34E24AB5-AFBB-43F4-96B1-2863940543A9}" type="presParOf" srcId="{706213A5-155B-4341-A0F0-EEF6ED476AD5}" destId="{53D5E0E1-6356-434D-AE20-8596B8DE2339}" srcOrd="0" destOrd="0" presId="urn:microsoft.com/office/officeart/2018/2/layout/IconVerticalSolidList"/>
    <dgm:cxn modelId="{7BDAE9A0-1091-4066-AB06-1D8AAA79B93D}" type="presParOf" srcId="{706213A5-155B-4341-A0F0-EEF6ED476AD5}" destId="{1C7F602C-65DC-45F6-A066-9CD857AD599A}" srcOrd="1" destOrd="0" presId="urn:microsoft.com/office/officeart/2018/2/layout/IconVerticalSolidList"/>
    <dgm:cxn modelId="{B583B3B1-2FDA-41C7-AC56-017312580B19}" type="presParOf" srcId="{706213A5-155B-4341-A0F0-EEF6ED476AD5}" destId="{5685AC8C-BC8D-4EA4-8C21-0EE387C8161F}" srcOrd="2" destOrd="0" presId="urn:microsoft.com/office/officeart/2018/2/layout/IconVerticalSolidList"/>
    <dgm:cxn modelId="{62ABB0E7-FF97-45D5-9B4E-F3D8F85FE968}" type="presParOf" srcId="{706213A5-155B-4341-A0F0-EEF6ED476AD5}" destId="{7A451BA0-F1BA-4FCB-87E7-D9A393E68D09}" srcOrd="3" destOrd="0" presId="urn:microsoft.com/office/officeart/2018/2/layout/IconVerticalSolidList"/>
    <dgm:cxn modelId="{55B4EAD2-C851-4349-9267-D43445B4DD80}" type="presParOf" srcId="{31A59094-3864-412B-B4AE-59E4BC85145A}" destId="{3AB78945-FACC-4C73-A1F2-EE37FA568196}" srcOrd="1" destOrd="0" presId="urn:microsoft.com/office/officeart/2018/2/layout/IconVerticalSolidList"/>
    <dgm:cxn modelId="{76EE04DB-D2DB-4CB6-894B-438D102BF930}" type="presParOf" srcId="{31A59094-3864-412B-B4AE-59E4BC85145A}" destId="{12D6770C-A9B3-481A-A7D4-1CE1066F4A32}" srcOrd="2" destOrd="0" presId="urn:microsoft.com/office/officeart/2018/2/layout/IconVerticalSolidList"/>
    <dgm:cxn modelId="{512AA708-DDF9-453E-ADA1-760E6BB9F4A0}" type="presParOf" srcId="{12D6770C-A9B3-481A-A7D4-1CE1066F4A32}" destId="{B00A58D2-71F8-4107-82AC-2AD9779B0FFC}" srcOrd="0" destOrd="0" presId="urn:microsoft.com/office/officeart/2018/2/layout/IconVerticalSolidList"/>
    <dgm:cxn modelId="{0A253C9A-E30D-4344-B227-B7DFA4780011}" type="presParOf" srcId="{12D6770C-A9B3-481A-A7D4-1CE1066F4A32}" destId="{4EAA33C3-8ADC-4BF8-B600-A56CBDA02E41}" srcOrd="1" destOrd="0" presId="urn:microsoft.com/office/officeart/2018/2/layout/IconVerticalSolidList"/>
    <dgm:cxn modelId="{808B69C3-15D3-4063-AB96-F235FC8F865D}" type="presParOf" srcId="{12D6770C-A9B3-481A-A7D4-1CE1066F4A32}" destId="{60F5629C-3142-4B49-935F-D9A15488FABE}" srcOrd="2" destOrd="0" presId="urn:microsoft.com/office/officeart/2018/2/layout/IconVerticalSolidList"/>
    <dgm:cxn modelId="{18CCF635-78B4-4792-82FB-D45AA67AB7AC}" type="presParOf" srcId="{12D6770C-A9B3-481A-A7D4-1CE1066F4A32}" destId="{101A8FC2-F896-4AAD-ADD9-5E4A69D8FC8E}" srcOrd="3" destOrd="0" presId="urn:microsoft.com/office/officeart/2018/2/layout/IconVerticalSolidList"/>
    <dgm:cxn modelId="{FDE49F82-38AC-4C25-ADE6-990BAA633208}" type="presParOf" srcId="{31A59094-3864-412B-B4AE-59E4BC85145A}" destId="{88E344BE-7CDC-4139-91CF-1E685D797587}" srcOrd="3" destOrd="0" presId="urn:microsoft.com/office/officeart/2018/2/layout/IconVerticalSolidList"/>
    <dgm:cxn modelId="{DE0A082A-6D17-4005-915D-4A69C81A7A22}" type="presParOf" srcId="{31A59094-3864-412B-B4AE-59E4BC85145A}" destId="{A5C5F4EB-BFEA-44D1-B2C1-BCDC86DFF777}" srcOrd="4" destOrd="0" presId="urn:microsoft.com/office/officeart/2018/2/layout/IconVerticalSolidList"/>
    <dgm:cxn modelId="{6AD17658-E5E6-42D3-8A5F-14530AB625CC}" type="presParOf" srcId="{A5C5F4EB-BFEA-44D1-B2C1-BCDC86DFF777}" destId="{C7019833-E9F4-4953-A383-433E74E2C04B}" srcOrd="0" destOrd="0" presId="urn:microsoft.com/office/officeart/2018/2/layout/IconVerticalSolidList"/>
    <dgm:cxn modelId="{92B77897-F11D-4786-B678-22B9D990E569}" type="presParOf" srcId="{A5C5F4EB-BFEA-44D1-B2C1-BCDC86DFF777}" destId="{91410C13-6EA1-437A-B208-8DBC8B2A08A9}" srcOrd="1" destOrd="0" presId="urn:microsoft.com/office/officeart/2018/2/layout/IconVerticalSolidList"/>
    <dgm:cxn modelId="{66F79724-667E-4CA4-87C2-83CAE00DA1FE}" type="presParOf" srcId="{A5C5F4EB-BFEA-44D1-B2C1-BCDC86DFF777}" destId="{98D18C85-2AC3-4A20-B064-EEAD41780127}" srcOrd="2" destOrd="0" presId="urn:microsoft.com/office/officeart/2018/2/layout/IconVerticalSolidList"/>
    <dgm:cxn modelId="{8FC58577-2B94-4CBD-90E4-95C586C981F9}" type="presParOf" srcId="{A5C5F4EB-BFEA-44D1-B2C1-BCDC86DFF777}" destId="{4CEA8013-CCB4-4181-A431-19AC4C4F2C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C4828-6F5C-494A-87E7-A64F1211591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7AE4F0-52CB-47DF-B7A1-8AAF30989972}">
      <dgm:prSet/>
      <dgm:spPr/>
      <dgm:t>
        <a:bodyPr/>
        <a:lstStyle/>
        <a:p>
          <a:r>
            <a:rPr lang="en-US" dirty="0"/>
            <a:t>Employees of financial institutions</a:t>
          </a:r>
        </a:p>
        <a:p>
          <a:r>
            <a:rPr lang="en-US" dirty="0"/>
            <a:t>(e.g., banks)</a:t>
          </a:r>
        </a:p>
      </dgm:t>
    </dgm:pt>
    <dgm:pt modelId="{3F4C57C0-6194-4517-B64D-C3C119CA3DB1}" type="parTrans" cxnId="{F7FD7B56-8030-489F-B7F3-19BC21E9051F}">
      <dgm:prSet/>
      <dgm:spPr/>
      <dgm:t>
        <a:bodyPr/>
        <a:lstStyle/>
        <a:p>
          <a:endParaRPr lang="en-US"/>
        </a:p>
      </dgm:t>
    </dgm:pt>
    <dgm:pt modelId="{79060F4E-D318-48D0-A154-ADF5511AF5C7}" type="sibTrans" cxnId="{F7FD7B56-8030-489F-B7F3-19BC21E9051F}">
      <dgm:prSet/>
      <dgm:spPr/>
      <dgm:t>
        <a:bodyPr/>
        <a:lstStyle/>
        <a:p>
          <a:endParaRPr lang="en-US"/>
        </a:p>
      </dgm:t>
    </dgm:pt>
    <dgm:pt modelId="{FC0ACEBC-DB2F-4C2F-B94B-CF23364D142C}">
      <dgm:prSet/>
      <dgm:spPr/>
      <dgm:t>
        <a:bodyPr/>
        <a:lstStyle/>
        <a:p>
          <a:r>
            <a:rPr lang="en-US" dirty="0"/>
            <a:t>High-risk sector targeted by cybercriminals</a:t>
          </a:r>
        </a:p>
      </dgm:t>
    </dgm:pt>
    <dgm:pt modelId="{2EC1718C-6898-4508-8EA1-6F81EAF355B2}" type="parTrans" cxnId="{466A0E29-CAD7-4801-8477-DEEDE39C9A7C}">
      <dgm:prSet/>
      <dgm:spPr/>
      <dgm:t>
        <a:bodyPr/>
        <a:lstStyle/>
        <a:p>
          <a:endParaRPr lang="en-US"/>
        </a:p>
      </dgm:t>
    </dgm:pt>
    <dgm:pt modelId="{C96E2BEA-AEF8-4434-BC1B-EF8CAAB7D4F1}" type="sibTrans" cxnId="{466A0E29-CAD7-4801-8477-DEEDE39C9A7C}">
      <dgm:prSet/>
      <dgm:spPr/>
      <dgm:t>
        <a:bodyPr/>
        <a:lstStyle/>
        <a:p>
          <a:endParaRPr lang="en-US"/>
        </a:p>
      </dgm:t>
    </dgm:pt>
    <dgm:pt modelId="{89A5F8FF-BB85-4944-BD4B-D9C1444E831D}">
      <dgm:prSet/>
      <dgm:spPr/>
      <dgm:t>
        <a:bodyPr/>
        <a:lstStyle/>
        <a:p>
          <a:r>
            <a:rPr lang="en-US" dirty="0"/>
            <a:t>Employees range from 18-67 years old with varying cybersecurity knowledge</a:t>
          </a:r>
        </a:p>
      </dgm:t>
    </dgm:pt>
    <dgm:pt modelId="{F53F82F5-71CD-4750-AA0A-897F6AAF32B8}" type="parTrans" cxnId="{A13B38EB-494E-49A3-BB1B-B6FDA7BAD752}">
      <dgm:prSet/>
      <dgm:spPr/>
      <dgm:t>
        <a:bodyPr/>
        <a:lstStyle/>
        <a:p>
          <a:endParaRPr lang="en-US"/>
        </a:p>
      </dgm:t>
    </dgm:pt>
    <dgm:pt modelId="{4D615031-8C29-48F5-A215-537BCCF01D7C}" type="sibTrans" cxnId="{A13B38EB-494E-49A3-BB1B-B6FDA7BAD752}">
      <dgm:prSet/>
      <dgm:spPr/>
      <dgm:t>
        <a:bodyPr/>
        <a:lstStyle/>
        <a:p>
          <a:endParaRPr lang="en-US"/>
        </a:p>
      </dgm:t>
    </dgm:pt>
    <dgm:pt modelId="{DFF13635-30A4-41C3-AC4D-31EBB29C0930}">
      <dgm:prSet/>
      <dgm:spPr/>
      <dgm:t>
        <a:bodyPr/>
        <a:lstStyle/>
        <a:p>
          <a:r>
            <a:rPr lang="en-US" dirty="0"/>
            <a:t>Common risks:</a:t>
          </a:r>
        </a:p>
        <a:p>
          <a:r>
            <a:rPr lang="en-US" dirty="0"/>
            <a:t>Phishing, weak passwords, unsafe online behavior</a:t>
          </a:r>
        </a:p>
      </dgm:t>
    </dgm:pt>
    <dgm:pt modelId="{4D198102-284C-4D7B-B20C-C850D30C5281}" type="parTrans" cxnId="{73AC131B-56A7-4C34-9889-88D4FE679463}">
      <dgm:prSet/>
      <dgm:spPr/>
      <dgm:t>
        <a:bodyPr/>
        <a:lstStyle/>
        <a:p>
          <a:endParaRPr lang="en-US"/>
        </a:p>
      </dgm:t>
    </dgm:pt>
    <dgm:pt modelId="{C1A40D0F-A8AF-4E9E-B5DF-3D41189ADBE6}" type="sibTrans" cxnId="{73AC131B-56A7-4C34-9889-88D4FE679463}">
      <dgm:prSet/>
      <dgm:spPr/>
      <dgm:t>
        <a:bodyPr/>
        <a:lstStyle/>
        <a:p>
          <a:endParaRPr lang="en-US"/>
        </a:p>
      </dgm:t>
    </dgm:pt>
    <dgm:pt modelId="{5350681B-04F6-4023-B4CC-AA71A5CFFDFA}" type="pres">
      <dgm:prSet presAssocID="{914C4828-6F5C-494A-87E7-A64F1211591B}" presName="matrix" presStyleCnt="0">
        <dgm:presLayoutVars>
          <dgm:chMax val="1"/>
          <dgm:dir/>
          <dgm:resizeHandles val="exact"/>
        </dgm:presLayoutVars>
      </dgm:prSet>
      <dgm:spPr/>
    </dgm:pt>
    <dgm:pt modelId="{415B1FB0-CB75-4CA6-8945-601994B49CEC}" type="pres">
      <dgm:prSet presAssocID="{914C4828-6F5C-494A-87E7-A64F1211591B}" presName="diamond" presStyleLbl="bgShp" presStyleIdx="0" presStyleCnt="1"/>
      <dgm:spPr/>
    </dgm:pt>
    <dgm:pt modelId="{2DAF2B60-10BD-41E4-9693-DA4D8FCD9597}" type="pres">
      <dgm:prSet presAssocID="{914C4828-6F5C-494A-87E7-A64F121159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E62CB9-06C1-4BBF-BA9A-459CE344F3E6}" type="pres">
      <dgm:prSet presAssocID="{914C4828-6F5C-494A-87E7-A64F121159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A5C9D0-6AE7-4EBC-B58C-6B2EA88AEF24}" type="pres">
      <dgm:prSet presAssocID="{914C4828-6F5C-494A-87E7-A64F121159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13EE18-5C04-4FE8-A0FC-E549C1CCEF55}" type="pres">
      <dgm:prSet presAssocID="{914C4828-6F5C-494A-87E7-A64F121159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412402-921A-4249-A74B-1C5450F68875}" type="presOf" srcId="{FC0ACEBC-DB2F-4C2F-B94B-CF23364D142C}" destId="{AEE62CB9-06C1-4BBF-BA9A-459CE344F3E6}" srcOrd="0" destOrd="0" presId="urn:microsoft.com/office/officeart/2005/8/layout/matrix3"/>
    <dgm:cxn modelId="{73AC131B-56A7-4C34-9889-88D4FE679463}" srcId="{914C4828-6F5C-494A-87E7-A64F1211591B}" destId="{DFF13635-30A4-41C3-AC4D-31EBB29C0930}" srcOrd="3" destOrd="0" parTransId="{4D198102-284C-4D7B-B20C-C850D30C5281}" sibTransId="{C1A40D0F-A8AF-4E9E-B5DF-3D41189ADBE6}"/>
    <dgm:cxn modelId="{466A0E29-CAD7-4801-8477-DEEDE39C9A7C}" srcId="{914C4828-6F5C-494A-87E7-A64F1211591B}" destId="{FC0ACEBC-DB2F-4C2F-B94B-CF23364D142C}" srcOrd="1" destOrd="0" parTransId="{2EC1718C-6898-4508-8EA1-6F81EAF355B2}" sibTransId="{C96E2BEA-AEF8-4434-BC1B-EF8CAAB7D4F1}"/>
    <dgm:cxn modelId="{5C41E54C-843F-4043-96FA-6F80C43F67F2}" type="presOf" srcId="{914C4828-6F5C-494A-87E7-A64F1211591B}" destId="{5350681B-04F6-4023-B4CC-AA71A5CFFDFA}" srcOrd="0" destOrd="0" presId="urn:microsoft.com/office/officeart/2005/8/layout/matrix3"/>
    <dgm:cxn modelId="{F7FD7B56-8030-489F-B7F3-19BC21E9051F}" srcId="{914C4828-6F5C-494A-87E7-A64F1211591B}" destId="{EE7AE4F0-52CB-47DF-B7A1-8AAF30989972}" srcOrd="0" destOrd="0" parTransId="{3F4C57C0-6194-4517-B64D-C3C119CA3DB1}" sibTransId="{79060F4E-D318-48D0-A154-ADF5511AF5C7}"/>
    <dgm:cxn modelId="{74006992-1FE4-4CA7-9CE6-2C24FCA39046}" type="presOf" srcId="{89A5F8FF-BB85-4944-BD4B-D9C1444E831D}" destId="{8CA5C9D0-6AE7-4EBC-B58C-6B2EA88AEF24}" srcOrd="0" destOrd="0" presId="urn:microsoft.com/office/officeart/2005/8/layout/matrix3"/>
    <dgm:cxn modelId="{DCB618CC-5855-4DDE-9C24-8600EF68D733}" type="presOf" srcId="{DFF13635-30A4-41C3-AC4D-31EBB29C0930}" destId="{B413EE18-5C04-4FE8-A0FC-E549C1CCEF55}" srcOrd="0" destOrd="0" presId="urn:microsoft.com/office/officeart/2005/8/layout/matrix3"/>
    <dgm:cxn modelId="{D64B29D8-24CD-4312-98E4-35E12530F690}" type="presOf" srcId="{EE7AE4F0-52CB-47DF-B7A1-8AAF30989972}" destId="{2DAF2B60-10BD-41E4-9693-DA4D8FCD9597}" srcOrd="0" destOrd="0" presId="urn:microsoft.com/office/officeart/2005/8/layout/matrix3"/>
    <dgm:cxn modelId="{A13B38EB-494E-49A3-BB1B-B6FDA7BAD752}" srcId="{914C4828-6F5C-494A-87E7-A64F1211591B}" destId="{89A5F8FF-BB85-4944-BD4B-D9C1444E831D}" srcOrd="2" destOrd="0" parTransId="{F53F82F5-71CD-4750-AA0A-897F6AAF32B8}" sibTransId="{4D615031-8C29-48F5-A215-537BCCF01D7C}"/>
    <dgm:cxn modelId="{B6992E5F-5825-471C-86BE-3E2C068320C4}" type="presParOf" srcId="{5350681B-04F6-4023-B4CC-AA71A5CFFDFA}" destId="{415B1FB0-CB75-4CA6-8945-601994B49CEC}" srcOrd="0" destOrd="0" presId="urn:microsoft.com/office/officeart/2005/8/layout/matrix3"/>
    <dgm:cxn modelId="{580600C6-489C-4525-844A-C5A74C86533B}" type="presParOf" srcId="{5350681B-04F6-4023-B4CC-AA71A5CFFDFA}" destId="{2DAF2B60-10BD-41E4-9693-DA4D8FCD9597}" srcOrd="1" destOrd="0" presId="urn:microsoft.com/office/officeart/2005/8/layout/matrix3"/>
    <dgm:cxn modelId="{B7926C8B-B3FD-4076-9FA9-20227C854393}" type="presParOf" srcId="{5350681B-04F6-4023-B4CC-AA71A5CFFDFA}" destId="{AEE62CB9-06C1-4BBF-BA9A-459CE344F3E6}" srcOrd="2" destOrd="0" presId="urn:microsoft.com/office/officeart/2005/8/layout/matrix3"/>
    <dgm:cxn modelId="{40A704D8-2858-4B4D-B09E-067BCD829AA8}" type="presParOf" srcId="{5350681B-04F6-4023-B4CC-AA71A5CFFDFA}" destId="{8CA5C9D0-6AE7-4EBC-B58C-6B2EA88AEF24}" srcOrd="3" destOrd="0" presId="urn:microsoft.com/office/officeart/2005/8/layout/matrix3"/>
    <dgm:cxn modelId="{E7E911B6-7BC1-4678-B2EC-4C2FF67DC3B8}" type="presParOf" srcId="{5350681B-04F6-4023-B4CC-AA71A5CFFDFA}" destId="{B413EE18-5C04-4FE8-A0FC-E549C1CCEF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AA141-BCC2-4921-8338-7838A747F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7DCBC62-31B7-4C6B-AF01-152778B2134B}">
      <dgm:prSet/>
      <dgm:spPr/>
      <dgm:t>
        <a:bodyPr/>
        <a:lstStyle/>
        <a:p>
          <a:r>
            <a:rPr lang="en-US" dirty="0"/>
            <a:t>Phishing and Social Engineering Attacks</a:t>
          </a:r>
        </a:p>
      </dgm:t>
    </dgm:pt>
    <dgm:pt modelId="{A6F2BEDF-1FDC-4C2A-9CCB-6D554BE2FF01}" type="parTrans" cxnId="{062B8EC0-D17F-43F3-A4B0-6F272786B144}">
      <dgm:prSet/>
      <dgm:spPr/>
      <dgm:t>
        <a:bodyPr/>
        <a:lstStyle/>
        <a:p>
          <a:endParaRPr lang="en-US"/>
        </a:p>
      </dgm:t>
    </dgm:pt>
    <dgm:pt modelId="{42658541-0F94-4F51-9156-66BDD368EAC3}" type="sibTrans" cxnId="{062B8EC0-D17F-43F3-A4B0-6F272786B144}">
      <dgm:prSet/>
      <dgm:spPr/>
      <dgm:t>
        <a:bodyPr/>
        <a:lstStyle/>
        <a:p>
          <a:endParaRPr lang="en-US"/>
        </a:p>
      </dgm:t>
    </dgm:pt>
    <dgm:pt modelId="{0EE2DE4D-0A11-4DFB-BA6A-B4698DE7F676}">
      <dgm:prSet/>
      <dgm:spPr/>
      <dgm:t>
        <a:bodyPr/>
        <a:lstStyle/>
        <a:p>
          <a:r>
            <a:rPr lang="en-US" dirty="0"/>
            <a:t>Weak Password Management and Credential Stuffing</a:t>
          </a:r>
        </a:p>
      </dgm:t>
    </dgm:pt>
    <dgm:pt modelId="{BBC1B036-3E35-42FA-A9BA-A64B4C922A70}" type="parTrans" cxnId="{0E5A3A64-2B34-445C-B366-009683F82322}">
      <dgm:prSet/>
      <dgm:spPr/>
      <dgm:t>
        <a:bodyPr/>
        <a:lstStyle/>
        <a:p>
          <a:endParaRPr lang="en-US"/>
        </a:p>
      </dgm:t>
    </dgm:pt>
    <dgm:pt modelId="{541F3574-698D-4491-9182-5B7269A8575F}" type="sibTrans" cxnId="{0E5A3A64-2B34-445C-B366-009683F82322}">
      <dgm:prSet/>
      <dgm:spPr/>
      <dgm:t>
        <a:bodyPr/>
        <a:lstStyle/>
        <a:p>
          <a:endParaRPr lang="en-US"/>
        </a:p>
      </dgm:t>
    </dgm:pt>
    <dgm:pt modelId="{FEB8333F-1709-441B-B56F-292CDD0A4507}">
      <dgm:prSet/>
      <dgm:spPr/>
      <dgm:t>
        <a:bodyPr/>
        <a:lstStyle/>
        <a:p>
          <a:r>
            <a:rPr lang="en-US" dirty="0"/>
            <a:t>Unsafe Clicks on Malicious Links or Attachments</a:t>
          </a:r>
        </a:p>
      </dgm:t>
    </dgm:pt>
    <dgm:pt modelId="{FD203AE9-2F97-49E0-AB01-2428074F53AD}" type="parTrans" cxnId="{2CAD6970-F657-420E-9001-4777B3D8066E}">
      <dgm:prSet/>
      <dgm:spPr/>
      <dgm:t>
        <a:bodyPr/>
        <a:lstStyle/>
        <a:p>
          <a:endParaRPr lang="en-US"/>
        </a:p>
      </dgm:t>
    </dgm:pt>
    <dgm:pt modelId="{8DBADC22-290A-456F-8ED5-D3D366714B39}" type="sibTrans" cxnId="{2CAD6970-F657-420E-9001-4777B3D8066E}">
      <dgm:prSet/>
      <dgm:spPr/>
      <dgm:t>
        <a:bodyPr/>
        <a:lstStyle/>
        <a:p>
          <a:endParaRPr lang="en-US"/>
        </a:p>
      </dgm:t>
    </dgm:pt>
    <dgm:pt modelId="{3E07CF42-BCB8-4969-B05E-0730912B9598}">
      <dgm:prSet/>
      <dgm:spPr/>
      <dgm:t>
        <a:bodyPr/>
        <a:lstStyle/>
        <a:p>
          <a:r>
            <a:rPr lang="en-US" dirty="0"/>
            <a:t>Lack of Awareness on Modern Cyber Threats</a:t>
          </a:r>
        </a:p>
      </dgm:t>
    </dgm:pt>
    <dgm:pt modelId="{B1626803-3950-444C-94F1-CD9E99D7E0F5}" type="parTrans" cxnId="{A19E067E-9BE0-410F-82D4-147395C27D1D}">
      <dgm:prSet/>
      <dgm:spPr/>
      <dgm:t>
        <a:bodyPr/>
        <a:lstStyle/>
        <a:p>
          <a:endParaRPr lang="en-US"/>
        </a:p>
      </dgm:t>
    </dgm:pt>
    <dgm:pt modelId="{26B83800-1838-42CA-9CAC-314091A2CA85}" type="sibTrans" cxnId="{A19E067E-9BE0-410F-82D4-147395C27D1D}">
      <dgm:prSet/>
      <dgm:spPr/>
      <dgm:t>
        <a:bodyPr/>
        <a:lstStyle/>
        <a:p>
          <a:endParaRPr lang="en-US"/>
        </a:p>
      </dgm:t>
    </dgm:pt>
    <dgm:pt modelId="{32EB42B1-EAA9-43F9-8D17-091AEF550CAB}" type="pres">
      <dgm:prSet presAssocID="{02AAA141-BCC2-4921-8338-7838A747F221}" presName="root" presStyleCnt="0">
        <dgm:presLayoutVars>
          <dgm:dir/>
          <dgm:resizeHandles val="exact"/>
        </dgm:presLayoutVars>
      </dgm:prSet>
      <dgm:spPr/>
    </dgm:pt>
    <dgm:pt modelId="{48BE22E5-E9CB-4A74-B5DF-3DA21BAD23F9}" type="pres">
      <dgm:prSet presAssocID="{27DCBC62-31B7-4C6B-AF01-152778B2134B}" presName="compNode" presStyleCnt="0"/>
      <dgm:spPr/>
    </dgm:pt>
    <dgm:pt modelId="{7646623E-14F7-4A1F-8166-AB0F43C62AA7}" type="pres">
      <dgm:prSet presAssocID="{27DCBC62-31B7-4C6B-AF01-152778B2134B}" presName="bgRect" presStyleLbl="bgShp" presStyleIdx="0" presStyleCnt="4"/>
      <dgm:spPr/>
    </dgm:pt>
    <dgm:pt modelId="{F7CF82D9-2B69-4880-B7D9-259B6C146A48}" type="pres">
      <dgm:prSet presAssocID="{27DCBC62-31B7-4C6B-AF01-152778B213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γραμματιστής"/>
        </a:ext>
      </dgm:extLst>
    </dgm:pt>
    <dgm:pt modelId="{B8DFAA4C-9002-459D-8DE6-AFDFEF2829A7}" type="pres">
      <dgm:prSet presAssocID="{27DCBC62-31B7-4C6B-AF01-152778B2134B}" presName="spaceRect" presStyleCnt="0"/>
      <dgm:spPr/>
    </dgm:pt>
    <dgm:pt modelId="{B2029F17-16DF-42FE-8669-E45FC05DBD05}" type="pres">
      <dgm:prSet presAssocID="{27DCBC62-31B7-4C6B-AF01-152778B2134B}" presName="parTx" presStyleLbl="revTx" presStyleIdx="0" presStyleCnt="4">
        <dgm:presLayoutVars>
          <dgm:chMax val="0"/>
          <dgm:chPref val="0"/>
        </dgm:presLayoutVars>
      </dgm:prSet>
      <dgm:spPr/>
    </dgm:pt>
    <dgm:pt modelId="{55526610-732C-4A96-AAFB-214BEA5FB340}" type="pres">
      <dgm:prSet presAssocID="{42658541-0F94-4F51-9156-66BDD368EAC3}" presName="sibTrans" presStyleCnt="0"/>
      <dgm:spPr/>
    </dgm:pt>
    <dgm:pt modelId="{0D4D9AC8-7587-4544-993A-E5DD3704BC2B}" type="pres">
      <dgm:prSet presAssocID="{0EE2DE4D-0A11-4DFB-BA6A-B4698DE7F676}" presName="compNode" presStyleCnt="0"/>
      <dgm:spPr/>
    </dgm:pt>
    <dgm:pt modelId="{DB2447C8-7B07-4A92-B025-4C0703393E93}" type="pres">
      <dgm:prSet presAssocID="{0EE2DE4D-0A11-4DFB-BA6A-B4698DE7F676}" presName="bgRect" presStyleLbl="bgShp" presStyleIdx="1" presStyleCnt="4"/>
      <dgm:spPr/>
    </dgm:pt>
    <dgm:pt modelId="{23BB5977-2126-47A4-BB29-BB148864D11B}" type="pres">
      <dgm:prSet presAssocID="{0EE2DE4D-0A11-4DFB-BA6A-B4698DE7F6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λείδωμα"/>
        </a:ext>
      </dgm:extLst>
    </dgm:pt>
    <dgm:pt modelId="{8E10B665-7BDF-4E23-AD4E-5E0B23FBBCA5}" type="pres">
      <dgm:prSet presAssocID="{0EE2DE4D-0A11-4DFB-BA6A-B4698DE7F676}" presName="spaceRect" presStyleCnt="0"/>
      <dgm:spPr/>
    </dgm:pt>
    <dgm:pt modelId="{D0409E35-0894-4951-A7B3-8440B63CC8D3}" type="pres">
      <dgm:prSet presAssocID="{0EE2DE4D-0A11-4DFB-BA6A-B4698DE7F676}" presName="parTx" presStyleLbl="revTx" presStyleIdx="1" presStyleCnt="4">
        <dgm:presLayoutVars>
          <dgm:chMax val="0"/>
          <dgm:chPref val="0"/>
        </dgm:presLayoutVars>
      </dgm:prSet>
      <dgm:spPr/>
    </dgm:pt>
    <dgm:pt modelId="{26BDD3BE-6DB3-4FA6-8876-703F29E24B34}" type="pres">
      <dgm:prSet presAssocID="{541F3574-698D-4491-9182-5B7269A8575F}" presName="sibTrans" presStyleCnt="0"/>
      <dgm:spPr/>
    </dgm:pt>
    <dgm:pt modelId="{03517F5D-BA8D-43A8-B45A-C92C5C95CBEA}" type="pres">
      <dgm:prSet presAssocID="{FEB8333F-1709-441B-B56F-292CDD0A4507}" presName="compNode" presStyleCnt="0"/>
      <dgm:spPr/>
    </dgm:pt>
    <dgm:pt modelId="{B08DECF2-D0AC-4BE6-9035-F52EDDA95337}" type="pres">
      <dgm:prSet presAssocID="{FEB8333F-1709-441B-B56F-292CDD0A4507}" presName="bgRect" presStyleLbl="bgShp" presStyleIdx="2" presStyleCnt="4"/>
      <dgm:spPr/>
    </dgm:pt>
    <dgm:pt modelId="{EF2B2B98-41B4-48CD-85AA-F5849071909E}" type="pres">
      <dgm:prSet presAssocID="{FEB8333F-1709-441B-B56F-292CDD0A45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ύνδεση"/>
        </a:ext>
      </dgm:extLst>
    </dgm:pt>
    <dgm:pt modelId="{FCB42B40-00B2-4278-9C5B-96C369EDEBBD}" type="pres">
      <dgm:prSet presAssocID="{FEB8333F-1709-441B-B56F-292CDD0A4507}" presName="spaceRect" presStyleCnt="0"/>
      <dgm:spPr/>
    </dgm:pt>
    <dgm:pt modelId="{2F3856AD-7992-4556-8B18-1D8282DD7A71}" type="pres">
      <dgm:prSet presAssocID="{FEB8333F-1709-441B-B56F-292CDD0A4507}" presName="parTx" presStyleLbl="revTx" presStyleIdx="2" presStyleCnt="4">
        <dgm:presLayoutVars>
          <dgm:chMax val="0"/>
          <dgm:chPref val="0"/>
        </dgm:presLayoutVars>
      </dgm:prSet>
      <dgm:spPr/>
    </dgm:pt>
    <dgm:pt modelId="{7DD21B6B-E11E-41FE-A9DD-18ACEB7A99C3}" type="pres">
      <dgm:prSet presAssocID="{8DBADC22-290A-456F-8ED5-D3D366714B39}" presName="sibTrans" presStyleCnt="0"/>
      <dgm:spPr/>
    </dgm:pt>
    <dgm:pt modelId="{0FDB402B-4D5C-47A9-A255-E3BAB28514C7}" type="pres">
      <dgm:prSet presAssocID="{3E07CF42-BCB8-4969-B05E-0730912B9598}" presName="compNode" presStyleCnt="0"/>
      <dgm:spPr/>
    </dgm:pt>
    <dgm:pt modelId="{03AF64BB-191D-4A2B-83B2-D845B83CB347}" type="pres">
      <dgm:prSet presAssocID="{3E07CF42-BCB8-4969-B05E-0730912B9598}" presName="bgRect" presStyleLbl="bgShp" presStyleIdx="3" presStyleCnt="4"/>
      <dgm:spPr/>
    </dgm:pt>
    <dgm:pt modelId="{3C4E4E6C-52E6-47CF-AA2E-2C9A9ADEB42E}" type="pres">
      <dgm:prSet presAssocID="{3E07CF42-BCB8-4969-B05E-0730912B95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28465F8-1F82-4912-85CB-BF71BA110719}" type="pres">
      <dgm:prSet presAssocID="{3E07CF42-BCB8-4969-B05E-0730912B9598}" presName="spaceRect" presStyleCnt="0"/>
      <dgm:spPr/>
    </dgm:pt>
    <dgm:pt modelId="{8C00A3EA-48DB-4A4B-9AF0-C1E2427398A8}" type="pres">
      <dgm:prSet presAssocID="{3E07CF42-BCB8-4969-B05E-0730912B95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5C3739-A2D5-4EC9-AF10-ABD80E4A3C1E}" type="presOf" srcId="{0EE2DE4D-0A11-4DFB-BA6A-B4698DE7F676}" destId="{D0409E35-0894-4951-A7B3-8440B63CC8D3}" srcOrd="0" destOrd="0" presId="urn:microsoft.com/office/officeart/2018/2/layout/IconVerticalSolidList"/>
    <dgm:cxn modelId="{0E5A3A64-2B34-445C-B366-009683F82322}" srcId="{02AAA141-BCC2-4921-8338-7838A747F221}" destId="{0EE2DE4D-0A11-4DFB-BA6A-B4698DE7F676}" srcOrd="1" destOrd="0" parTransId="{BBC1B036-3E35-42FA-A9BA-A64B4C922A70}" sibTransId="{541F3574-698D-4491-9182-5B7269A8575F}"/>
    <dgm:cxn modelId="{97163168-3AB5-4DA7-B6DC-BA2CBEF02DA9}" type="presOf" srcId="{3E07CF42-BCB8-4969-B05E-0730912B9598}" destId="{8C00A3EA-48DB-4A4B-9AF0-C1E2427398A8}" srcOrd="0" destOrd="0" presId="urn:microsoft.com/office/officeart/2018/2/layout/IconVerticalSolidList"/>
    <dgm:cxn modelId="{2CAD6970-F657-420E-9001-4777B3D8066E}" srcId="{02AAA141-BCC2-4921-8338-7838A747F221}" destId="{FEB8333F-1709-441B-B56F-292CDD0A4507}" srcOrd="2" destOrd="0" parTransId="{FD203AE9-2F97-49E0-AB01-2428074F53AD}" sibTransId="{8DBADC22-290A-456F-8ED5-D3D366714B39}"/>
    <dgm:cxn modelId="{18500053-CD78-4D64-B482-C7256B6CFB69}" type="presOf" srcId="{27DCBC62-31B7-4C6B-AF01-152778B2134B}" destId="{B2029F17-16DF-42FE-8669-E45FC05DBD05}" srcOrd="0" destOrd="0" presId="urn:microsoft.com/office/officeart/2018/2/layout/IconVerticalSolidList"/>
    <dgm:cxn modelId="{A19E067E-9BE0-410F-82D4-147395C27D1D}" srcId="{02AAA141-BCC2-4921-8338-7838A747F221}" destId="{3E07CF42-BCB8-4969-B05E-0730912B9598}" srcOrd="3" destOrd="0" parTransId="{B1626803-3950-444C-94F1-CD9E99D7E0F5}" sibTransId="{26B83800-1838-42CA-9CAC-314091A2CA85}"/>
    <dgm:cxn modelId="{CE0DF2AD-C123-4F7B-AED4-455067C7FF48}" type="presOf" srcId="{FEB8333F-1709-441B-B56F-292CDD0A4507}" destId="{2F3856AD-7992-4556-8B18-1D8282DD7A71}" srcOrd="0" destOrd="0" presId="urn:microsoft.com/office/officeart/2018/2/layout/IconVerticalSolidList"/>
    <dgm:cxn modelId="{062B8EC0-D17F-43F3-A4B0-6F272786B144}" srcId="{02AAA141-BCC2-4921-8338-7838A747F221}" destId="{27DCBC62-31B7-4C6B-AF01-152778B2134B}" srcOrd="0" destOrd="0" parTransId="{A6F2BEDF-1FDC-4C2A-9CCB-6D554BE2FF01}" sibTransId="{42658541-0F94-4F51-9156-66BDD368EAC3}"/>
    <dgm:cxn modelId="{5AED92DD-16BB-48A6-A35F-CCDB157E2EFA}" type="presOf" srcId="{02AAA141-BCC2-4921-8338-7838A747F221}" destId="{32EB42B1-EAA9-43F9-8D17-091AEF550CAB}" srcOrd="0" destOrd="0" presId="urn:microsoft.com/office/officeart/2018/2/layout/IconVerticalSolidList"/>
    <dgm:cxn modelId="{74384D83-57B0-4673-A5BB-4FCB3071C3B5}" type="presParOf" srcId="{32EB42B1-EAA9-43F9-8D17-091AEF550CAB}" destId="{48BE22E5-E9CB-4A74-B5DF-3DA21BAD23F9}" srcOrd="0" destOrd="0" presId="urn:microsoft.com/office/officeart/2018/2/layout/IconVerticalSolidList"/>
    <dgm:cxn modelId="{825F070B-A4C5-48D3-8E8A-7A4267657A3C}" type="presParOf" srcId="{48BE22E5-E9CB-4A74-B5DF-3DA21BAD23F9}" destId="{7646623E-14F7-4A1F-8166-AB0F43C62AA7}" srcOrd="0" destOrd="0" presId="urn:microsoft.com/office/officeart/2018/2/layout/IconVerticalSolidList"/>
    <dgm:cxn modelId="{FC9BFF27-C179-4C0D-A84D-94E4EC7CF043}" type="presParOf" srcId="{48BE22E5-E9CB-4A74-B5DF-3DA21BAD23F9}" destId="{F7CF82D9-2B69-4880-B7D9-259B6C146A48}" srcOrd="1" destOrd="0" presId="urn:microsoft.com/office/officeart/2018/2/layout/IconVerticalSolidList"/>
    <dgm:cxn modelId="{F0DC44F1-53CB-4E7C-B1DC-66F95543D18D}" type="presParOf" srcId="{48BE22E5-E9CB-4A74-B5DF-3DA21BAD23F9}" destId="{B8DFAA4C-9002-459D-8DE6-AFDFEF2829A7}" srcOrd="2" destOrd="0" presId="urn:microsoft.com/office/officeart/2018/2/layout/IconVerticalSolidList"/>
    <dgm:cxn modelId="{599F64AF-793F-4E28-BCD4-DD20D0FE8F2B}" type="presParOf" srcId="{48BE22E5-E9CB-4A74-B5DF-3DA21BAD23F9}" destId="{B2029F17-16DF-42FE-8669-E45FC05DBD05}" srcOrd="3" destOrd="0" presId="urn:microsoft.com/office/officeart/2018/2/layout/IconVerticalSolidList"/>
    <dgm:cxn modelId="{45EF1628-D450-4DCE-96AA-70382CD88ABB}" type="presParOf" srcId="{32EB42B1-EAA9-43F9-8D17-091AEF550CAB}" destId="{55526610-732C-4A96-AAFB-214BEA5FB340}" srcOrd="1" destOrd="0" presId="urn:microsoft.com/office/officeart/2018/2/layout/IconVerticalSolidList"/>
    <dgm:cxn modelId="{D3520575-D06A-401F-A0A6-4EA85457E2E3}" type="presParOf" srcId="{32EB42B1-EAA9-43F9-8D17-091AEF550CAB}" destId="{0D4D9AC8-7587-4544-993A-E5DD3704BC2B}" srcOrd="2" destOrd="0" presId="urn:microsoft.com/office/officeart/2018/2/layout/IconVerticalSolidList"/>
    <dgm:cxn modelId="{1ECD1E2D-6EEB-4C9D-A7E4-C4880FA21A14}" type="presParOf" srcId="{0D4D9AC8-7587-4544-993A-E5DD3704BC2B}" destId="{DB2447C8-7B07-4A92-B025-4C0703393E93}" srcOrd="0" destOrd="0" presId="urn:microsoft.com/office/officeart/2018/2/layout/IconVerticalSolidList"/>
    <dgm:cxn modelId="{0F011BEF-C7E3-45AC-A46F-DFCF490F22AE}" type="presParOf" srcId="{0D4D9AC8-7587-4544-993A-E5DD3704BC2B}" destId="{23BB5977-2126-47A4-BB29-BB148864D11B}" srcOrd="1" destOrd="0" presId="urn:microsoft.com/office/officeart/2018/2/layout/IconVerticalSolidList"/>
    <dgm:cxn modelId="{A80E6EC5-B8C1-4FC6-9382-7E81413A2074}" type="presParOf" srcId="{0D4D9AC8-7587-4544-993A-E5DD3704BC2B}" destId="{8E10B665-7BDF-4E23-AD4E-5E0B23FBBCA5}" srcOrd="2" destOrd="0" presId="urn:microsoft.com/office/officeart/2018/2/layout/IconVerticalSolidList"/>
    <dgm:cxn modelId="{A4B62E51-DA8A-4D9A-8DFB-BF6438CF5C0A}" type="presParOf" srcId="{0D4D9AC8-7587-4544-993A-E5DD3704BC2B}" destId="{D0409E35-0894-4951-A7B3-8440B63CC8D3}" srcOrd="3" destOrd="0" presId="urn:microsoft.com/office/officeart/2018/2/layout/IconVerticalSolidList"/>
    <dgm:cxn modelId="{DE0448F3-7B64-4DAF-A302-EE8EAC1369FC}" type="presParOf" srcId="{32EB42B1-EAA9-43F9-8D17-091AEF550CAB}" destId="{26BDD3BE-6DB3-4FA6-8876-703F29E24B34}" srcOrd="3" destOrd="0" presId="urn:microsoft.com/office/officeart/2018/2/layout/IconVerticalSolidList"/>
    <dgm:cxn modelId="{7B281A4A-22B3-4AA5-A315-B672FCBFB078}" type="presParOf" srcId="{32EB42B1-EAA9-43F9-8D17-091AEF550CAB}" destId="{03517F5D-BA8D-43A8-B45A-C92C5C95CBEA}" srcOrd="4" destOrd="0" presId="urn:microsoft.com/office/officeart/2018/2/layout/IconVerticalSolidList"/>
    <dgm:cxn modelId="{015BA00A-577A-44B3-88E0-9857FA69A004}" type="presParOf" srcId="{03517F5D-BA8D-43A8-B45A-C92C5C95CBEA}" destId="{B08DECF2-D0AC-4BE6-9035-F52EDDA95337}" srcOrd="0" destOrd="0" presId="urn:microsoft.com/office/officeart/2018/2/layout/IconVerticalSolidList"/>
    <dgm:cxn modelId="{A4238A23-08A6-4FCB-8041-9AB5A4B95041}" type="presParOf" srcId="{03517F5D-BA8D-43A8-B45A-C92C5C95CBEA}" destId="{EF2B2B98-41B4-48CD-85AA-F5849071909E}" srcOrd="1" destOrd="0" presId="urn:microsoft.com/office/officeart/2018/2/layout/IconVerticalSolidList"/>
    <dgm:cxn modelId="{BA2BBA94-D3AE-4F46-BD27-53B1B330B42F}" type="presParOf" srcId="{03517F5D-BA8D-43A8-B45A-C92C5C95CBEA}" destId="{FCB42B40-00B2-4278-9C5B-96C369EDEBBD}" srcOrd="2" destOrd="0" presId="urn:microsoft.com/office/officeart/2018/2/layout/IconVerticalSolidList"/>
    <dgm:cxn modelId="{87D6909A-E819-4F51-9AB3-93AD6F4450D2}" type="presParOf" srcId="{03517F5D-BA8D-43A8-B45A-C92C5C95CBEA}" destId="{2F3856AD-7992-4556-8B18-1D8282DD7A71}" srcOrd="3" destOrd="0" presId="urn:microsoft.com/office/officeart/2018/2/layout/IconVerticalSolidList"/>
    <dgm:cxn modelId="{BF143A02-CD48-4D2E-941F-96E223EBF336}" type="presParOf" srcId="{32EB42B1-EAA9-43F9-8D17-091AEF550CAB}" destId="{7DD21B6B-E11E-41FE-A9DD-18ACEB7A99C3}" srcOrd="5" destOrd="0" presId="urn:microsoft.com/office/officeart/2018/2/layout/IconVerticalSolidList"/>
    <dgm:cxn modelId="{D128A710-6155-45C3-B3A1-F719CED400C9}" type="presParOf" srcId="{32EB42B1-EAA9-43F9-8D17-091AEF550CAB}" destId="{0FDB402B-4D5C-47A9-A255-E3BAB28514C7}" srcOrd="6" destOrd="0" presId="urn:microsoft.com/office/officeart/2018/2/layout/IconVerticalSolidList"/>
    <dgm:cxn modelId="{52189C4E-A1D6-4C42-8F6C-734EDF81FC5D}" type="presParOf" srcId="{0FDB402B-4D5C-47A9-A255-E3BAB28514C7}" destId="{03AF64BB-191D-4A2B-83B2-D845B83CB347}" srcOrd="0" destOrd="0" presId="urn:microsoft.com/office/officeart/2018/2/layout/IconVerticalSolidList"/>
    <dgm:cxn modelId="{4EC523D4-8BA7-44CB-A70A-A59FE3D0F748}" type="presParOf" srcId="{0FDB402B-4D5C-47A9-A255-E3BAB28514C7}" destId="{3C4E4E6C-52E6-47CF-AA2E-2C9A9ADEB42E}" srcOrd="1" destOrd="0" presId="urn:microsoft.com/office/officeart/2018/2/layout/IconVerticalSolidList"/>
    <dgm:cxn modelId="{4B52F277-92FF-456B-A80E-573BAA1E35F6}" type="presParOf" srcId="{0FDB402B-4D5C-47A9-A255-E3BAB28514C7}" destId="{228465F8-1F82-4912-85CB-BF71BA110719}" srcOrd="2" destOrd="0" presId="urn:microsoft.com/office/officeart/2018/2/layout/IconVerticalSolidList"/>
    <dgm:cxn modelId="{45E072A2-BD64-48B4-9643-8826BD6035D3}" type="presParOf" srcId="{0FDB402B-4D5C-47A9-A255-E3BAB28514C7}" destId="{8C00A3EA-48DB-4A4B-9AF0-C1E2427398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DC7A2-2C2E-45A7-8FE2-FF4733BA96D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46ADCF-F771-46E6-81FF-243F75C777F8}">
      <dgm:prSet/>
      <dgm:spPr/>
      <dgm:t>
        <a:bodyPr/>
        <a:lstStyle/>
        <a:p>
          <a:r>
            <a:rPr lang="en-US" dirty="0"/>
            <a:t>1-month preparation phase</a:t>
          </a:r>
        </a:p>
      </dgm:t>
    </dgm:pt>
    <dgm:pt modelId="{94283C5C-E5B5-4677-B3CF-0F8FA8DD50DC}" type="parTrans" cxnId="{518697B1-1287-4012-BD08-6F87DAEAFE12}">
      <dgm:prSet/>
      <dgm:spPr/>
      <dgm:t>
        <a:bodyPr/>
        <a:lstStyle/>
        <a:p>
          <a:endParaRPr lang="en-US"/>
        </a:p>
      </dgm:t>
    </dgm:pt>
    <dgm:pt modelId="{1B7C0B00-887A-4134-AA9D-531259489D9C}" type="sibTrans" cxnId="{518697B1-1287-4012-BD08-6F87DAEAFE12}">
      <dgm:prSet/>
      <dgm:spPr/>
      <dgm:t>
        <a:bodyPr/>
        <a:lstStyle/>
        <a:p>
          <a:endParaRPr lang="en-US"/>
        </a:p>
      </dgm:t>
    </dgm:pt>
    <dgm:pt modelId="{C1DDFDDC-9540-4325-B44F-6473B4BFCEE7}">
      <dgm:prSet/>
      <dgm:spPr/>
      <dgm:t>
        <a:bodyPr/>
        <a:lstStyle/>
        <a:p>
          <a:r>
            <a:rPr lang="en-US" dirty="0"/>
            <a:t>Campaign duration: 3, 6, or 12 months</a:t>
          </a:r>
        </a:p>
      </dgm:t>
    </dgm:pt>
    <dgm:pt modelId="{AAF52AC2-02B7-406D-AB4D-157AF6009743}" type="parTrans" cxnId="{D3C72F14-1E34-400F-829B-E1F405B9DA6F}">
      <dgm:prSet/>
      <dgm:spPr/>
      <dgm:t>
        <a:bodyPr/>
        <a:lstStyle/>
        <a:p>
          <a:endParaRPr lang="en-US"/>
        </a:p>
      </dgm:t>
    </dgm:pt>
    <dgm:pt modelId="{023BB8A2-B263-4E39-AD3D-45FC91CF617A}" type="sibTrans" cxnId="{D3C72F14-1E34-400F-829B-E1F405B9DA6F}">
      <dgm:prSet/>
      <dgm:spPr/>
      <dgm:t>
        <a:bodyPr/>
        <a:lstStyle/>
        <a:p>
          <a:endParaRPr lang="en-US"/>
        </a:p>
      </dgm:t>
    </dgm:pt>
    <dgm:pt modelId="{B27C5E75-CF6E-48CD-ADA5-12F7DE503618}">
      <dgm:prSet/>
      <dgm:spPr/>
      <dgm:t>
        <a:bodyPr/>
        <a:lstStyle/>
        <a:p>
          <a:r>
            <a:rPr lang="en-US" dirty="0"/>
            <a:t>Daily: Infographics and posters</a:t>
          </a:r>
        </a:p>
      </dgm:t>
    </dgm:pt>
    <dgm:pt modelId="{620C2831-8BD7-497B-A4EB-6C4420784D47}" type="parTrans" cxnId="{4047E567-EC16-4AE5-B5BB-8DFF2947FC5D}">
      <dgm:prSet/>
      <dgm:spPr/>
      <dgm:t>
        <a:bodyPr/>
        <a:lstStyle/>
        <a:p>
          <a:endParaRPr lang="en-US"/>
        </a:p>
      </dgm:t>
    </dgm:pt>
    <dgm:pt modelId="{3BF02178-4C73-4D55-A755-88F00BB5079E}" type="sibTrans" cxnId="{4047E567-EC16-4AE5-B5BB-8DFF2947FC5D}">
      <dgm:prSet/>
      <dgm:spPr/>
      <dgm:t>
        <a:bodyPr/>
        <a:lstStyle/>
        <a:p>
          <a:endParaRPr lang="en-US"/>
        </a:p>
      </dgm:t>
    </dgm:pt>
    <dgm:pt modelId="{9EA6F2A9-1FE8-428D-A725-E849A16F637B}">
      <dgm:prSet/>
      <dgm:spPr/>
      <dgm:t>
        <a:bodyPr/>
        <a:lstStyle/>
        <a:p>
          <a:r>
            <a:rPr lang="en-US" dirty="0"/>
            <a:t>Weekly: Quizzes &amp; phishing simulations</a:t>
          </a:r>
        </a:p>
      </dgm:t>
    </dgm:pt>
    <dgm:pt modelId="{E24E3FCC-6435-4314-BC13-C21900767218}" type="parTrans" cxnId="{2289D5C6-C8F0-46A0-BAA7-4E924CCE9373}">
      <dgm:prSet/>
      <dgm:spPr/>
      <dgm:t>
        <a:bodyPr/>
        <a:lstStyle/>
        <a:p>
          <a:endParaRPr lang="en-US"/>
        </a:p>
      </dgm:t>
    </dgm:pt>
    <dgm:pt modelId="{2DEFA55D-8E13-4D80-B462-E7D78526970E}" type="sibTrans" cxnId="{2289D5C6-C8F0-46A0-BAA7-4E924CCE9373}">
      <dgm:prSet/>
      <dgm:spPr/>
      <dgm:t>
        <a:bodyPr/>
        <a:lstStyle/>
        <a:p>
          <a:endParaRPr lang="en-US"/>
        </a:p>
      </dgm:t>
    </dgm:pt>
    <dgm:pt modelId="{9B586918-C74D-4550-A782-2A83EB2A1D7B}">
      <dgm:prSet/>
      <dgm:spPr/>
      <dgm:t>
        <a:bodyPr/>
        <a:lstStyle/>
        <a:p>
          <a:r>
            <a:rPr lang="en-US" dirty="0"/>
            <a:t>Continuous tracking and evaluation</a:t>
          </a:r>
        </a:p>
      </dgm:t>
    </dgm:pt>
    <dgm:pt modelId="{BBC31BD2-209A-4C82-9341-3734257823CB}" type="parTrans" cxnId="{E7597496-3E6F-42AB-9B91-021955D4F142}">
      <dgm:prSet/>
      <dgm:spPr/>
      <dgm:t>
        <a:bodyPr/>
        <a:lstStyle/>
        <a:p>
          <a:endParaRPr lang="en-US"/>
        </a:p>
      </dgm:t>
    </dgm:pt>
    <dgm:pt modelId="{F052F1C6-6152-4827-ABC5-DE6C2357E042}" type="sibTrans" cxnId="{E7597496-3E6F-42AB-9B91-021955D4F142}">
      <dgm:prSet/>
      <dgm:spPr/>
      <dgm:t>
        <a:bodyPr/>
        <a:lstStyle/>
        <a:p>
          <a:endParaRPr lang="en-US"/>
        </a:p>
      </dgm:t>
    </dgm:pt>
    <dgm:pt modelId="{93F3886F-5A6E-47CD-8EC3-7681E1D9893C}" type="pres">
      <dgm:prSet presAssocID="{FFEDC7A2-2C2E-45A7-8FE2-FF4733BA96D0}" presName="outerComposite" presStyleCnt="0">
        <dgm:presLayoutVars>
          <dgm:chMax val="5"/>
          <dgm:dir/>
          <dgm:resizeHandles val="exact"/>
        </dgm:presLayoutVars>
      </dgm:prSet>
      <dgm:spPr/>
    </dgm:pt>
    <dgm:pt modelId="{25F5C0C2-7DAB-43EE-8A11-542EB4687A01}" type="pres">
      <dgm:prSet presAssocID="{FFEDC7A2-2C2E-45A7-8FE2-FF4733BA96D0}" presName="dummyMaxCanvas" presStyleCnt="0">
        <dgm:presLayoutVars/>
      </dgm:prSet>
      <dgm:spPr/>
    </dgm:pt>
    <dgm:pt modelId="{7BB58662-11E2-446B-9662-72EF527F2F06}" type="pres">
      <dgm:prSet presAssocID="{FFEDC7A2-2C2E-45A7-8FE2-FF4733BA96D0}" presName="FiveNodes_1" presStyleLbl="node1" presStyleIdx="0" presStyleCnt="5">
        <dgm:presLayoutVars>
          <dgm:bulletEnabled val="1"/>
        </dgm:presLayoutVars>
      </dgm:prSet>
      <dgm:spPr/>
    </dgm:pt>
    <dgm:pt modelId="{CA3F8569-A992-438C-B94E-E08D652AA59F}" type="pres">
      <dgm:prSet presAssocID="{FFEDC7A2-2C2E-45A7-8FE2-FF4733BA96D0}" presName="FiveNodes_2" presStyleLbl="node1" presStyleIdx="1" presStyleCnt="5">
        <dgm:presLayoutVars>
          <dgm:bulletEnabled val="1"/>
        </dgm:presLayoutVars>
      </dgm:prSet>
      <dgm:spPr/>
    </dgm:pt>
    <dgm:pt modelId="{0760ADC2-FBAC-444D-B102-0D010813A1C4}" type="pres">
      <dgm:prSet presAssocID="{FFEDC7A2-2C2E-45A7-8FE2-FF4733BA96D0}" presName="FiveNodes_3" presStyleLbl="node1" presStyleIdx="2" presStyleCnt="5">
        <dgm:presLayoutVars>
          <dgm:bulletEnabled val="1"/>
        </dgm:presLayoutVars>
      </dgm:prSet>
      <dgm:spPr/>
    </dgm:pt>
    <dgm:pt modelId="{AF4293AD-596D-4A2F-A476-A269B4B59B98}" type="pres">
      <dgm:prSet presAssocID="{FFEDC7A2-2C2E-45A7-8FE2-FF4733BA96D0}" presName="FiveNodes_4" presStyleLbl="node1" presStyleIdx="3" presStyleCnt="5">
        <dgm:presLayoutVars>
          <dgm:bulletEnabled val="1"/>
        </dgm:presLayoutVars>
      </dgm:prSet>
      <dgm:spPr/>
    </dgm:pt>
    <dgm:pt modelId="{F310C7F7-992B-45EE-B350-4D60F51CF1F1}" type="pres">
      <dgm:prSet presAssocID="{FFEDC7A2-2C2E-45A7-8FE2-FF4733BA96D0}" presName="FiveNodes_5" presStyleLbl="node1" presStyleIdx="4" presStyleCnt="5">
        <dgm:presLayoutVars>
          <dgm:bulletEnabled val="1"/>
        </dgm:presLayoutVars>
      </dgm:prSet>
      <dgm:spPr/>
    </dgm:pt>
    <dgm:pt modelId="{B52E2333-F7B8-48CE-9D21-FA15382D2EF1}" type="pres">
      <dgm:prSet presAssocID="{FFEDC7A2-2C2E-45A7-8FE2-FF4733BA96D0}" presName="FiveConn_1-2" presStyleLbl="fgAccFollowNode1" presStyleIdx="0" presStyleCnt="4">
        <dgm:presLayoutVars>
          <dgm:bulletEnabled val="1"/>
        </dgm:presLayoutVars>
      </dgm:prSet>
      <dgm:spPr/>
    </dgm:pt>
    <dgm:pt modelId="{DA630D20-1C83-4B95-9B71-7262AA9060FC}" type="pres">
      <dgm:prSet presAssocID="{FFEDC7A2-2C2E-45A7-8FE2-FF4733BA96D0}" presName="FiveConn_2-3" presStyleLbl="fgAccFollowNode1" presStyleIdx="1" presStyleCnt="4">
        <dgm:presLayoutVars>
          <dgm:bulletEnabled val="1"/>
        </dgm:presLayoutVars>
      </dgm:prSet>
      <dgm:spPr/>
    </dgm:pt>
    <dgm:pt modelId="{55D192E2-3CFB-4A1A-A1EA-17ED0FDBE28C}" type="pres">
      <dgm:prSet presAssocID="{FFEDC7A2-2C2E-45A7-8FE2-FF4733BA96D0}" presName="FiveConn_3-4" presStyleLbl="fgAccFollowNode1" presStyleIdx="2" presStyleCnt="4">
        <dgm:presLayoutVars>
          <dgm:bulletEnabled val="1"/>
        </dgm:presLayoutVars>
      </dgm:prSet>
      <dgm:spPr/>
    </dgm:pt>
    <dgm:pt modelId="{ED9DD239-8B39-4B19-B80A-9A0BA3D74E0F}" type="pres">
      <dgm:prSet presAssocID="{FFEDC7A2-2C2E-45A7-8FE2-FF4733BA96D0}" presName="FiveConn_4-5" presStyleLbl="fgAccFollowNode1" presStyleIdx="3" presStyleCnt="4">
        <dgm:presLayoutVars>
          <dgm:bulletEnabled val="1"/>
        </dgm:presLayoutVars>
      </dgm:prSet>
      <dgm:spPr/>
    </dgm:pt>
    <dgm:pt modelId="{8DC0B2FD-B4DB-4734-8277-4427AED6979B}" type="pres">
      <dgm:prSet presAssocID="{FFEDC7A2-2C2E-45A7-8FE2-FF4733BA96D0}" presName="FiveNodes_1_text" presStyleLbl="node1" presStyleIdx="4" presStyleCnt="5">
        <dgm:presLayoutVars>
          <dgm:bulletEnabled val="1"/>
        </dgm:presLayoutVars>
      </dgm:prSet>
      <dgm:spPr/>
    </dgm:pt>
    <dgm:pt modelId="{E7573627-8982-4DCC-AEDE-9B61C13052E9}" type="pres">
      <dgm:prSet presAssocID="{FFEDC7A2-2C2E-45A7-8FE2-FF4733BA96D0}" presName="FiveNodes_2_text" presStyleLbl="node1" presStyleIdx="4" presStyleCnt="5">
        <dgm:presLayoutVars>
          <dgm:bulletEnabled val="1"/>
        </dgm:presLayoutVars>
      </dgm:prSet>
      <dgm:spPr/>
    </dgm:pt>
    <dgm:pt modelId="{0AD64475-8E00-4D8F-AE9E-FBDE52246DC6}" type="pres">
      <dgm:prSet presAssocID="{FFEDC7A2-2C2E-45A7-8FE2-FF4733BA96D0}" presName="FiveNodes_3_text" presStyleLbl="node1" presStyleIdx="4" presStyleCnt="5">
        <dgm:presLayoutVars>
          <dgm:bulletEnabled val="1"/>
        </dgm:presLayoutVars>
      </dgm:prSet>
      <dgm:spPr/>
    </dgm:pt>
    <dgm:pt modelId="{F8C0ADB5-F3CE-48D7-B6F2-BD55B3EC4E65}" type="pres">
      <dgm:prSet presAssocID="{FFEDC7A2-2C2E-45A7-8FE2-FF4733BA96D0}" presName="FiveNodes_4_text" presStyleLbl="node1" presStyleIdx="4" presStyleCnt="5">
        <dgm:presLayoutVars>
          <dgm:bulletEnabled val="1"/>
        </dgm:presLayoutVars>
      </dgm:prSet>
      <dgm:spPr/>
    </dgm:pt>
    <dgm:pt modelId="{4FE50388-D0C4-4F9D-859D-2C3D5C0BDB18}" type="pres">
      <dgm:prSet presAssocID="{FFEDC7A2-2C2E-45A7-8FE2-FF4733BA96D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054812-3C2B-4044-965F-B3BD4698D01A}" type="presOf" srcId="{2DEFA55D-8E13-4D80-B462-E7D78526970E}" destId="{ED9DD239-8B39-4B19-B80A-9A0BA3D74E0F}" srcOrd="0" destOrd="0" presId="urn:microsoft.com/office/officeart/2005/8/layout/vProcess5"/>
    <dgm:cxn modelId="{E3C1A512-227F-442D-923B-51A88FC177F4}" type="presOf" srcId="{B27C5E75-CF6E-48CD-ADA5-12F7DE503618}" destId="{0760ADC2-FBAC-444D-B102-0D010813A1C4}" srcOrd="0" destOrd="0" presId="urn:microsoft.com/office/officeart/2005/8/layout/vProcess5"/>
    <dgm:cxn modelId="{D3C72F14-1E34-400F-829B-E1F405B9DA6F}" srcId="{FFEDC7A2-2C2E-45A7-8FE2-FF4733BA96D0}" destId="{C1DDFDDC-9540-4325-B44F-6473B4BFCEE7}" srcOrd="1" destOrd="0" parTransId="{AAF52AC2-02B7-406D-AB4D-157AF6009743}" sibTransId="{023BB8A2-B263-4E39-AD3D-45FC91CF617A}"/>
    <dgm:cxn modelId="{724B2A2B-C1D1-4E48-88C1-974080EDE8F6}" type="presOf" srcId="{9B586918-C74D-4550-A782-2A83EB2A1D7B}" destId="{4FE50388-D0C4-4F9D-859D-2C3D5C0BDB18}" srcOrd="1" destOrd="0" presId="urn:microsoft.com/office/officeart/2005/8/layout/vProcess5"/>
    <dgm:cxn modelId="{0B32562D-A22B-48D8-B045-BA454F713A44}" type="presOf" srcId="{9B586918-C74D-4550-A782-2A83EB2A1D7B}" destId="{F310C7F7-992B-45EE-B350-4D60F51CF1F1}" srcOrd="0" destOrd="0" presId="urn:microsoft.com/office/officeart/2005/8/layout/vProcess5"/>
    <dgm:cxn modelId="{3F44A92F-0533-4DE8-BD4C-30E977990560}" type="presOf" srcId="{3BF02178-4C73-4D55-A755-88F00BB5079E}" destId="{55D192E2-3CFB-4A1A-A1EA-17ED0FDBE28C}" srcOrd="0" destOrd="0" presId="urn:microsoft.com/office/officeart/2005/8/layout/vProcess5"/>
    <dgm:cxn modelId="{725FC23E-B7B8-4769-A92C-FDC18C7F5F62}" type="presOf" srcId="{FFEDC7A2-2C2E-45A7-8FE2-FF4733BA96D0}" destId="{93F3886F-5A6E-47CD-8EC3-7681E1D9893C}" srcOrd="0" destOrd="0" presId="urn:microsoft.com/office/officeart/2005/8/layout/vProcess5"/>
    <dgm:cxn modelId="{4047E567-EC16-4AE5-B5BB-8DFF2947FC5D}" srcId="{FFEDC7A2-2C2E-45A7-8FE2-FF4733BA96D0}" destId="{B27C5E75-CF6E-48CD-ADA5-12F7DE503618}" srcOrd="2" destOrd="0" parTransId="{620C2831-8BD7-497B-A4EB-6C4420784D47}" sibTransId="{3BF02178-4C73-4D55-A755-88F00BB5079E}"/>
    <dgm:cxn modelId="{54F76672-7E02-47F1-A470-6E5AB51776EC}" type="presOf" srcId="{D246ADCF-F771-46E6-81FF-243F75C777F8}" destId="{7BB58662-11E2-446B-9662-72EF527F2F06}" srcOrd="0" destOrd="0" presId="urn:microsoft.com/office/officeart/2005/8/layout/vProcess5"/>
    <dgm:cxn modelId="{8A057476-ED8A-4A4F-8F1F-48EF85AF486D}" type="presOf" srcId="{1B7C0B00-887A-4134-AA9D-531259489D9C}" destId="{B52E2333-F7B8-48CE-9D21-FA15382D2EF1}" srcOrd="0" destOrd="0" presId="urn:microsoft.com/office/officeart/2005/8/layout/vProcess5"/>
    <dgm:cxn modelId="{D10DBD81-297B-42A9-9FE1-ED59F937A916}" type="presOf" srcId="{9EA6F2A9-1FE8-428D-A725-E849A16F637B}" destId="{AF4293AD-596D-4A2F-A476-A269B4B59B98}" srcOrd="0" destOrd="0" presId="urn:microsoft.com/office/officeart/2005/8/layout/vProcess5"/>
    <dgm:cxn modelId="{980CB489-46E8-4FA1-9647-59AEFE440932}" type="presOf" srcId="{C1DDFDDC-9540-4325-B44F-6473B4BFCEE7}" destId="{E7573627-8982-4DCC-AEDE-9B61C13052E9}" srcOrd="1" destOrd="0" presId="urn:microsoft.com/office/officeart/2005/8/layout/vProcess5"/>
    <dgm:cxn modelId="{1634D68E-3083-4B64-9CE2-5B090EAC99E0}" type="presOf" srcId="{B27C5E75-CF6E-48CD-ADA5-12F7DE503618}" destId="{0AD64475-8E00-4D8F-AE9E-FBDE52246DC6}" srcOrd="1" destOrd="0" presId="urn:microsoft.com/office/officeart/2005/8/layout/vProcess5"/>
    <dgm:cxn modelId="{6BA61993-FABB-41CC-ABC8-F921F258C15B}" type="presOf" srcId="{023BB8A2-B263-4E39-AD3D-45FC91CF617A}" destId="{DA630D20-1C83-4B95-9B71-7262AA9060FC}" srcOrd="0" destOrd="0" presId="urn:microsoft.com/office/officeart/2005/8/layout/vProcess5"/>
    <dgm:cxn modelId="{E7597496-3E6F-42AB-9B91-021955D4F142}" srcId="{FFEDC7A2-2C2E-45A7-8FE2-FF4733BA96D0}" destId="{9B586918-C74D-4550-A782-2A83EB2A1D7B}" srcOrd="4" destOrd="0" parTransId="{BBC31BD2-209A-4C82-9341-3734257823CB}" sibTransId="{F052F1C6-6152-4827-ABC5-DE6C2357E042}"/>
    <dgm:cxn modelId="{518697B1-1287-4012-BD08-6F87DAEAFE12}" srcId="{FFEDC7A2-2C2E-45A7-8FE2-FF4733BA96D0}" destId="{D246ADCF-F771-46E6-81FF-243F75C777F8}" srcOrd="0" destOrd="0" parTransId="{94283C5C-E5B5-4677-B3CF-0F8FA8DD50DC}" sibTransId="{1B7C0B00-887A-4134-AA9D-531259489D9C}"/>
    <dgm:cxn modelId="{2898F5B4-D1FC-4CC6-9C4F-A506883050E0}" type="presOf" srcId="{C1DDFDDC-9540-4325-B44F-6473B4BFCEE7}" destId="{CA3F8569-A992-438C-B94E-E08D652AA59F}" srcOrd="0" destOrd="0" presId="urn:microsoft.com/office/officeart/2005/8/layout/vProcess5"/>
    <dgm:cxn modelId="{4DE46DC3-573F-49B8-B929-85F23044350F}" type="presOf" srcId="{D246ADCF-F771-46E6-81FF-243F75C777F8}" destId="{8DC0B2FD-B4DB-4734-8277-4427AED6979B}" srcOrd="1" destOrd="0" presId="urn:microsoft.com/office/officeart/2005/8/layout/vProcess5"/>
    <dgm:cxn modelId="{2289D5C6-C8F0-46A0-BAA7-4E924CCE9373}" srcId="{FFEDC7A2-2C2E-45A7-8FE2-FF4733BA96D0}" destId="{9EA6F2A9-1FE8-428D-A725-E849A16F637B}" srcOrd="3" destOrd="0" parTransId="{E24E3FCC-6435-4314-BC13-C21900767218}" sibTransId="{2DEFA55D-8E13-4D80-B462-E7D78526970E}"/>
    <dgm:cxn modelId="{7FF52EEE-BD76-4B5C-9C5F-6836FC2AA0C6}" type="presOf" srcId="{9EA6F2A9-1FE8-428D-A725-E849A16F637B}" destId="{F8C0ADB5-F3CE-48D7-B6F2-BD55B3EC4E65}" srcOrd="1" destOrd="0" presId="urn:microsoft.com/office/officeart/2005/8/layout/vProcess5"/>
    <dgm:cxn modelId="{FED739B6-843C-4FA6-8C38-B85D01580701}" type="presParOf" srcId="{93F3886F-5A6E-47CD-8EC3-7681E1D9893C}" destId="{25F5C0C2-7DAB-43EE-8A11-542EB4687A01}" srcOrd="0" destOrd="0" presId="urn:microsoft.com/office/officeart/2005/8/layout/vProcess5"/>
    <dgm:cxn modelId="{175EB14A-1919-4EE0-92E5-61DE0597302B}" type="presParOf" srcId="{93F3886F-5A6E-47CD-8EC3-7681E1D9893C}" destId="{7BB58662-11E2-446B-9662-72EF527F2F06}" srcOrd="1" destOrd="0" presId="urn:microsoft.com/office/officeart/2005/8/layout/vProcess5"/>
    <dgm:cxn modelId="{0DF58618-7542-4F62-B147-D4B473AAD589}" type="presParOf" srcId="{93F3886F-5A6E-47CD-8EC3-7681E1D9893C}" destId="{CA3F8569-A992-438C-B94E-E08D652AA59F}" srcOrd="2" destOrd="0" presId="urn:microsoft.com/office/officeart/2005/8/layout/vProcess5"/>
    <dgm:cxn modelId="{6CB455DD-90D9-46B4-A926-CB75EA3AD436}" type="presParOf" srcId="{93F3886F-5A6E-47CD-8EC3-7681E1D9893C}" destId="{0760ADC2-FBAC-444D-B102-0D010813A1C4}" srcOrd="3" destOrd="0" presId="urn:microsoft.com/office/officeart/2005/8/layout/vProcess5"/>
    <dgm:cxn modelId="{767BB5B2-991E-404F-A8A5-E13A1875A133}" type="presParOf" srcId="{93F3886F-5A6E-47CD-8EC3-7681E1D9893C}" destId="{AF4293AD-596D-4A2F-A476-A269B4B59B98}" srcOrd="4" destOrd="0" presId="urn:microsoft.com/office/officeart/2005/8/layout/vProcess5"/>
    <dgm:cxn modelId="{C917E300-EABB-4ECE-8AD5-2EA9C182D2B9}" type="presParOf" srcId="{93F3886F-5A6E-47CD-8EC3-7681E1D9893C}" destId="{F310C7F7-992B-45EE-B350-4D60F51CF1F1}" srcOrd="5" destOrd="0" presId="urn:microsoft.com/office/officeart/2005/8/layout/vProcess5"/>
    <dgm:cxn modelId="{F17D58E9-CCB5-47B4-B554-32E8BF2C9EBD}" type="presParOf" srcId="{93F3886F-5A6E-47CD-8EC3-7681E1D9893C}" destId="{B52E2333-F7B8-48CE-9D21-FA15382D2EF1}" srcOrd="6" destOrd="0" presId="urn:microsoft.com/office/officeart/2005/8/layout/vProcess5"/>
    <dgm:cxn modelId="{FF09B3C3-BA78-4B27-97E3-D99F72AAB1D3}" type="presParOf" srcId="{93F3886F-5A6E-47CD-8EC3-7681E1D9893C}" destId="{DA630D20-1C83-4B95-9B71-7262AA9060FC}" srcOrd="7" destOrd="0" presId="urn:microsoft.com/office/officeart/2005/8/layout/vProcess5"/>
    <dgm:cxn modelId="{6C896DF5-E554-40BA-8F05-8E0FEBC8EA47}" type="presParOf" srcId="{93F3886F-5A6E-47CD-8EC3-7681E1D9893C}" destId="{55D192E2-3CFB-4A1A-A1EA-17ED0FDBE28C}" srcOrd="8" destOrd="0" presId="urn:microsoft.com/office/officeart/2005/8/layout/vProcess5"/>
    <dgm:cxn modelId="{DCAD3AE0-AD0A-4677-9D47-C8080B1FF118}" type="presParOf" srcId="{93F3886F-5A6E-47CD-8EC3-7681E1D9893C}" destId="{ED9DD239-8B39-4B19-B80A-9A0BA3D74E0F}" srcOrd="9" destOrd="0" presId="urn:microsoft.com/office/officeart/2005/8/layout/vProcess5"/>
    <dgm:cxn modelId="{100E17CC-5B9A-459C-9B68-9A0E548EC052}" type="presParOf" srcId="{93F3886F-5A6E-47CD-8EC3-7681E1D9893C}" destId="{8DC0B2FD-B4DB-4734-8277-4427AED6979B}" srcOrd="10" destOrd="0" presId="urn:microsoft.com/office/officeart/2005/8/layout/vProcess5"/>
    <dgm:cxn modelId="{98223BBB-53FF-4A12-959B-BFF22898E857}" type="presParOf" srcId="{93F3886F-5A6E-47CD-8EC3-7681E1D9893C}" destId="{E7573627-8982-4DCC-AEDE-9B61C13052E9}" srcOrd="11" destOrd="0" presId="urn:microsoft.com/office/officeart/2005/8/layout/vProcess5"/>
    <dgm:cxn modelId="{4EFA2FC2-FA59-416D-947E-87E26144953B}" type="presParOf" srcId="{93F3886F-5A6E-47CD-8EC3-7681E1D9893C}" destId="{0AD64475-8E00-4D8F-AE9E-FBDE52246DC6}" srcOrd="12" destOrd="0" presId="urn:microsoft.com/office/officeart/2005/8/layout/vProcess5"/>
    <dgm:cxn modelId="{0B1F6660-1D9A-4BEF-9DB6-086C692D533C}" type="presParOf" srcId="{93F3886F-5A6E-47CD-8EC3-7681E1D9893C}" destId="{F8C0ADB5-F3CE-48D7-B6F2-BD55B3EC4E65}" srcOrd="13" destOrd="0" presId="urn:microsoft.com/office/officeart/2005/8/layout/vProcess5"/>
    <dgm:cxn modelId="{A7862305-93C9-4CEE-88F7-9C06B1544F7E}" type="presParOf" srcId="{93F3886F-5A6E-47CD-8EC3-7681E1D9893C}" destId="{4FE50388-D0C4-4F9D-859D-2C3D5C0BDB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E82616-926D-4118-8E67-1AEF88AB96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A068FB-4955-41F6-9B1D-BE330815E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Infographics &amp; Posters placed in common areas</a:t>
          </a:r>
        </a:p>
      </dgm:t>
    </dgm:pt>
    <dgm:pt modelId="{8A9D6F77-E2FF-442A-848C-17BF186AE809}" type="parTrans" cxnId="{41A8F6C5-F7DD-4E0A-B343-3F622325AD4B}">
      <dgm:prSet/>
      <dgm:spPr/>
      <dgm:t>
        <a:bodyPr/>
        <a:lstStyle/>
        <a:p>
          <a:endParaRPr lang="en-US"/>
        </a:p>
      </dgm:t>
    </dgm:pt>
    <dgm:pt modelId="{59B4D187-CBA7-4DD6-97A6-FE7AC85E0933}" type="sibTrans" cxnId="{41A8F6C5-F7DD-4E0A-B343-3F622325AD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C006AB-544E-4F14-8A6E-C8267BBCB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Awareness Emails with cybersecurity tips</a:t>
          </a:r>
        </a:p>
      </dgm:t>
    </dgm:pt>
    <dgm:pt modelId="{B1913539-A370-4640-81BE-55BDA0E994EE}" type="parTrans" cxnId="{C1B80FC8-454A-4969-B9B6-85AA8CBEB3AF}">
      <dgm:prSet/>
      <dgm:spPr/>
      <dgm:t>
        <a:bodyPr/>
        <a:lstStyle/>
        <a:p>
          <a:endParaRPr lang="en-US"/>
        </a:p>
      </dgm:t>
    </dgm:pt>
    <dgm:pt modelId="{60F176C0-E486-4F3F-89F1-79361F81CB3B}" type="sibTrans" cxnId="{C1B80FC8-454A-4969-B9B6-85AA8CBEB3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D7144-3F20-4604-96C6-42012D5E5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 Quizzes testing cybersecurity knowledge</a:t>
          </a:r>
        </a:p>
      </dgm:t>
    </dgm:pt>
    <dgm:pt modelId="{1E1D99E4-010D-4EF8-A4DE-184601E557E5}" type="parTrans" cxnId="{6669CEA6-C7A9-4F82-AA6B-2074A2FB4CF7}">
      <dgm:prSet/>
      <dgm:spPr/>
      <dgm:t>
        <a:bodyPr/>
        <a:lstStyle/>
        <a:p>
          <a:endParaRPr lang="en-US"/>
        </a:p>
      </dgm:t>
    </dgm:pt>
    <dgm:pt modelId="{1135DF8D-1A3E-4FE5-95E3-86768B26033F}" type="sibTrans" cxnId="{6669CEA6-C7A9-4F82-AA6B-2074A2FB4C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4AC9B-5D36-4A11-84EB-92BF2A532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Phishing Simulations to train employees in real-world scenarios</a:t>
          </a:r>
        </a:p>
      </dgm:t>
    </dgm:pt>
    <dgm:pt modelId="{2D408F6C-1592-4F66-8FC7-350A00F9E7D0}" type="parTrans" cxnId="{D3E89B0F-7E3C-4787-8EC5-09E3EA78ABC9}">
      <dgm:prSet/>
      <dgm:spPr/>
      <dgm:t>
        <a:bodyPr/>
        <a:lstStyle/>
        <a:p>
          <a:endParaRPr lang="en-US"/>
        </a:p>
      </dgm:t>
    </dgm:pt>
    <dgm:pt modelId="{6BBFE036-064B-451E-97FD-04455B468D96}" type="sibTrans" cxnId="{D3E89B0F-7E3C-4787-8EC5-09E3EA78ABC9}">
      <dgm:prSet/>
      <dgm:spPr/>
      <dgm:t>
        <a:bodyPr/>
        <a:lstStyle/>
        <a:p>
          <a:endParaRPr lang="en-US"/>
        </a:p>
      </dgm:t>
    </dgm:pt>
    <dgm:pt modelId="{FE0D573B-407B-4CC2-91E0-5C0936BBE6F8}" type="pres">
      <dgm:prSet presAssocID="{CFE82616-926D-4118-8E67-1AEF88AB96C7}" presName="root" presStyleCnt="0">
        <dgm:presLayoutVars>
          <dgm:dir/>
          <dgm:resizeHandles val="exact"/>
        </dgm:presLayoutVars>
      </dgm:prSet>
      <dgm:spPr/>
    </dgm:pt>
    <dgm:pt modelId="{1A3392AD-5613-4C19-90AF-FEDA746E69F7}" type="pres">
      <dgm:prSet presAssocID="{CFE82616-926D-4118-8E67-1AEF88AB96C7}" presName="container" presStyleCnt="0">
        <dgm:presLayoutVars>
          <dgm:dir/>
          <dgm:resizeHandles val="exact"/>
        </dgm:presLayoutVars>
      </dgm:prSet>
      <dgm:spPr/>
    </dgm:pt>
    <dgm:pt modelId="{43DE53C9-F982-4D1C-9C07-E143B2C6EA41}" type="pres">
      <dgm:prSet presAssocID="{88A068FB-4955-41F6-9B1D-BE330815E1DB}" presName="compNode" presStyleCnt="0"/>
      <dgm:spPr/>
    </dgm:pt>
    <dgm:pt modelId="{B9BD88E4-1448-443E-921E-C3AD8C197965}" type="pres">
      <dgm:prSet presAssocID="{88A068FB-4955-41F6-9B1D-BE330815E1DB}" presName="iconBgRect" presStyleLbl="bgShp" presStyleIdx="0" presStyleCnt="4"/>
      <dgm:spPr/>
    </dgm:pt>
    <dgm:pt modelId="{9E9ABBB1-0155-40EE-8EB7-21DFBEEEA2DA}" type="pres">
      <dgm:prSet presAssocID="{88A068FB-4955-41F6-9B1D-BE330815E1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φημερίδα"/>
        </a:ext>
      </dgm:extLst>
    </dgm:pt>
    <dgm:pt modelId="{27D644A8-9204-47E5-93F4-22159CC5765A}" type="pres">
      <dgm:prSet presAssocID="{88A068FB-4955-41F6-9B1D-BE330815E1DB}" presName="spaceRect" presStyleCnt="0"/>
      <dgm:spPr/>
    </dgm:pt>
    <dgm:pt modelId="{BB82929B-96FC-4793-A87A-7FC2151FB9E1}" type="pres">
      <dgm:prSet presAssocID="{88A068FB-4955-41F6-9B1D-BE330815E1DB}" presName="textRect" presStyleLbl="revTx" presStyleIdx="0" presStyleCnt="4">
        <dgm:presLayoutVars>
          <dgm:chMax val="1"/>
          <dgm:chPref val="1"/>
        </dgm:presLayoutVars>
      </dgm:prSet>
      <dgm:spPr/>
    </dgm:pt>
    <dgm:pt modelId="{121B5FFE-F806-45C1-94F7-B031B1586F6D}" type="pres">
      <dgm:prSet presAssocID="{59B4D187-CBA7-4DD6-97A6-FE7AC85E0933}" presName="sibTrans" presStyleLbl="sibTrans2D1" presStyleIdx="0" presStyleCnt="0"/>
      <dgm:spPr/>
    </dgm:pt>
    <dgm:pt modelId="{5D455E10-7F4A-427B-A50C-95DF4E7693BD}" type="pres">
      <dgm:prSet presAssocID="{BDC006AB-544E-4F14-8A6E-C8267BBCB3E8}" presName="compNode" presStyleCnt="0"/>
      <dgm:spPr/>
    </dgm:pt>
    <dgm:pt modelId="{66F271EF-84A7-4C72-8E17-062754B6CCDD}" type="pres">
      <dgm:prSet presAssocID="{BDC006AB-544E-4F14-8A6E-C8267BBCB3E8}" presName="iconBgRect" presStyleLbl="bgShp" presStyleIdx="1" presStyleCnt="4"/>
      <dgm:spPr/>
    </dgm:pt>
    <dgm:pt modelId="{6CE6F73D-FC33-401E-AF6E-0C00369D3A90}" type="pres">
      <dgm:prSet presAssocID="{BDC006AB-544E-4F14-8A6E-C8267BBCB3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Ηλεκτρονικό ταχυδρομείο"/>
        </a:ext>
      </dgm:extLst>
    </dgm:pt>
    <dgm:pt modelId="{6F6B5727-63E3-4C9F-B8AC-2DEE178778D5}" type="pres">
      <dgm:prSet presAssocID="{BDC006AB-544E-4F14-8A6E-C8267BBCB3E8}" presName="spaceRect" presStyleCnt="0"/>
      <dgm:spPr/>
    </dgm:pt>
    <dgm:pt modelId="{9085179D-D4F8-4D3A-BA3E-9D09407A5C7D}" type="pres">
      <dgm:prSet presAssocID="{BDC006AB-544E-4F14-8A6E-C8267BBCB3E8}" presName="textRect" presStyleLbl="revTx" presStyleIdx="1" presStyleCnt="4">
        <dgm:presLayoutVars>
          <dgm:chMax val="1"/>
          <dgm:chPref val="1"/>
        </dgm:presLayoutVars>
      </dgm:prSet>
      <dgm:spPr/>
    </dgm:pt>
    <dgm:pt modelId="{219C5A98-936A-4426-B581-0666F65BF088}" type="pres">
      <dgm:prSet presAssocID="{60F176C0-E486-4F3F-89F1-79361F81CB3B}" presName="sibTrans" presStyleLbl="sibTrans2D1" presStyleIdx="0" presStyleCnt="0"/>
      <dgm:spPr/>
    </dgm:pt>
    <dgm:pt modelId="{6E180135-07A6-4887-805E-0FFEDAD6C241}" type="pres">
      <dgm:prSet presAssocID="{B8DD7144-3F20-4604-96C6-42012D5E53B3}" presName="compNode" presStyleCnt="0"/>
      <dgm:spPr/>
    </dgm:pt>
    <dgm:pt modelId="{C20CF407-DA3E-4CD2-AAC9-2C5DE0C92307}" type="pres">
      <dgm:prSet presAssocID="{B8DD7144-3F20-4604-96C6-42012D5E53B3}" presName="iconBgRect" presStyleLbl="bgShp" presStyleIdx="2" presStyleCnt="4"/>
      <dgm:spPr/>
    </dgm:pt>
    <dgm:pt modelId="{5C2CBDFC-F54E-4D57-B9BD-41DA1356F416}" type="pres">
      <dgm:prSet presAssocID="{B8DD7144-3F20-4604-96C6-42012D5E53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C46C63-66BF-4808-8C9C-D73F0ACC2FB1}" type="pres">
      <dgm:prSet presAssocID="{B8DD7144-3F20-4604-96C6-42012D5E53B3}" presName="spaceRect" presStyleCnt="0"/>
      <dgm:spPr/>
    </dgm:pt>
    <dgm:pt modelId="{7AF3BEA8-3761-4401-927C-7D3F4D5F8961}" type="pres">
      <dgm:prSet presAssocID="{B8DD7144-3F20-4604-96C6-42012D5E53B3}" presName="textRect" presStyleLbl="revTx" presStyleIdx="2" presStyleCnt="4">
        <dgm:presLayoutVars>
          <dgm:chMax val="1"/>
          <dgm:chPref val="1"/>
        </dgm:presLayoutVars>
      </dgm:prSet>
      <dgm:spPr/>
    </dgm:pt>
    <dgm:pt modelId="{6D38F8E1-96F4-4F2F-9F34-1B747D6632DE}" type="pres">
      <dgm:prSet presAssocID="{1135DF8D-1A3E-4FE5-95E3-86768B26033F}" presName="sibTrans" presStyleLbl="sibTrans2D1" presStyleIdx="0" presStyleCnt="0"/>
      <dgm:spPr/>
    </dgm:pt>
    <dgm:pt modelId="{1FDAA073-16F1-4E92-A2D9-3828B03E13DA}" type="pres">
      <dgm:prSet presAssocID="{7754AC9B-5D36-4A11-84EB-92BF2A532C0B}" presName="compNode" presStyleCnt="0"/>
      <dgm:spPr/>
    </dgm:pt>
    <dgm:pt modelId="{CBF7FB2B-DE14-4810-A7AB-28704598EC18}" type="pres">
      <dgm:prSet presAssocID="{7754AC9B-5D36-4A11-84EB-92BF2A532C0B}" presName="iconBgRect" presStyleLbl="bgShp" presStyleIdx="3" presStyleCnt="4"/>
      <dgm:spPr/>
    </dgm:pt>
    <dgm:pt modelId="{F952D525-0802-4BF9-8ED1-2656A444A8C1}" type="pres">
      <dgm:prSet presAssocID="{7754AC9B-5D36-4A11-84EB-92BF2A532C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1F3AE453-8C66-4A77-8904-9EB484B67B6C}" type="pres">
      <dgm:prSet presAssocID="{7754AC9B-5D36-4A11-84EB-92BF2A532C0B}" presName="spaceRect" presStyleCnt="0"/>
      <dgm:spPr/>
    </dgm:pt>
    <dgm:pt modelId="{A0B8004B-A8F3-4543-8B05-94707F6CB81A}" type="pres">
      <dgm:prSet presAssocID="{7754AC9B-5D36-4A11-84EB-92BF2A532C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E89B0F-7E3C-4787-8EC5-09E3EA78ABC9}" srcId="{CFE82616-926D-4118-8E67-1AEF88AB96C7}" destId="{7754AC9B-5D36-4A11-84EB-92BF2A532C0B}" srcOrd="3" destOrd="0" parTransId="{2D408F6C-1592-4F66-8FC7-350A00F9E7D0}" sibTransId="{6BBFE036-064B-451E-97FD-04455B468D96}"/>
    <dgm:cxn modelId="{C3BA8117-4720-4026-8C47-221F9121EE4C}" type="presOf" srcId="{BDC006AB-544E-4F14-8A6E-C8267BBCB3E8}" destId="{9085179D-D4F8-4D3A-BA3E-9D09407A5C7D}" srcOrd="0" destOrd="0" presId="urn:microsoft.com/office/officeart/2018/2/layout/IconCircleList"/>
    <dgm:cxn modelId="{2FA6D51A-61B8-4928-8CAB-AF502CA30285}" type="presOf" srcId="{59B4D187-CBA7-4DD6-97A6-FE7AC85E0933}" destId="{121B5FFE-F806-45C1-94F7-B031B1586F6D}" srcOrd="0" destOrd="0" presId="urn:microsoft.com/office/officeart/2018/2/layout/IconCircleList"/>
    <dgm:cxn modelId="{472D0728-D3B6-46B7-A8CD-14EB2BFD20A0}" type="presOf" srcId="{B8DD7144-3F20-4604-96C6-42012D5E53B3}" destId="{7AF3BEA8-3761-4401-927C-7D3F4D5F8961}" srcOrd="0" destOrd="0" presId="urn:microsoft.com/office/officeart/2018/2/layout/IconCircleList"/>
    <dgm:cxn modelId="{51A5A83B-C1F4-4623-84D1-EBFEFD91DB52}" type="presOf" srcId="{CFE82616-926D-4118-8E67-1AEF88AB96C7}" destId="{FE0D573B-407B-4CC2-91E0-5C0936BBE6F8}" srcOrd="0" destOrd="0" presId="urn:microsoft.com/office/officeart/2018/2/layout/IconCircleList"/>
    <dgm:cxn modelId="{A2446141-517B-4D89-886E-EDFB4AA50558}" type="presOf" srcId="{1135DF8D-1A3E-4FE5-95E3-86768B26033F}" destId="{6D38F8E1-96F4-4F2F-9F34-1B747D6632DE}" srcOrd="0" destOrd="0" presId="urn:microsoft.com/office/officeart/2018/2/layout/IconCircleList"/>
    <dgm:cxn modelId="{6669CEA6-C7A9-4F82-AA6B-2074A2FB4CF7}" srcId="{CFE82616-926D-4118-8E67-1AEF88AB96C7}" destId="{B8DD7144-3F20-4604-96C6-42012D5E53B3}" srcOrd="2" destOrd="0" parTransId="{1E1D99E4-010D-4EF8-A4DE-184601E557E5}" sibTransId="{1135DF8D-1A3E-4FE5-95E3-86768B26033F}"/>
    <dgm:cxn modelId="{DAB1D8A7-D2DB-40E3-B113-28192CA8EA53}" type="presOf" srcId="{60F176C0-E486-4F3F-89F1-79361F81CB3B}" destId="{219C5A98-936A-4426-B581-0666F65BF088}" srcOrd="0" destOrd="0" presId="urn:microsoft.com/office/officeart/2018/2/layout/IconCircleList"/>
    <dgm:cxn modelId="{41A8F6C5-F7DD-4E0A-B343-3F622325AD4B}" srcId="{CFE82616-926D-4118-8E67-1AEF88AB96C7}" destId="{88A068FB-4955-41F6-9B1D-BE330815E1DB}" srcOrd="0" destOrd="0" parTransId="{8A9D6F77-E2FF-442A-848C-17BF186AE809}" sibTransId="{59B4D187-CBA7-4DD6-97A6-FE7AC85E0933}"/>
    <dgm:cxn modelId="{C1B80FC8-454A-4969-B9B6-85AA8CBEB3AF}" srcId="{CFE82616-926D-4118-8E67-1AEF88AB96C7}" destId="{BDC006AB-544E-4F14-8A6E-C8267BBCB3E8}" srcOrd="1" destOrd="0" parTransId="{B1913539-A370-4640-81BE-55BDA0E994EE}" sibTransId="{60F176C0-E486-4F3F-89F1-79361F81CB3B}"/>
    <dgm:cxn modelId="{D191FEF1-33F5-4653-B283-0CA7293D891A}" type="presOf" srcId="{7754AC9B-5D36-4A11-84EB-92BF2A532C0B}" destId="{A0B8004B-A8F3-4543-8B05-94707F6CB81A}" srcOrd="0" destOrd="0" presId="urn:microsoft.com/office/officeart/2018/2/layout/IconCircleList"/>
    <dgm:cxn modelId="{CFDEB9F9-9F44-40A1-9E20-79C5F5BF2F67}" type="presOf" srcId="{88A068FB-4955-41F6-9B1D-BE330815E1DB}" destId="{BB82929B-96FC-4793-A87A-7FC2151FB9E1}" srcOrd="0" destOrd="0" presId="urn:microsoft.com/office/officeart/2018/2/layout/IconCircleList"/>
    <dgm:cxn modelId="{481382C8-140A-470F-AD3B-145F3C30AF6E}" type="presParOf" srcId="{FE0D573B-407B-4CC2-91E0-5C0936BBE6F8}" destId="{1A3392AD-5613-4C19-90AF-FEDA746E69F7}" srcOrd="0" destOrd="0" presId="urn:microsoft.com/office/officeart/2018/2/layout/IconCircleList"/>
    <dgm:cxn modelId="{DD22D303-D596-4956-A5DD-E3A365E956C3}" type="presParOf" srcId="{1A3392AD-5613-4C19-90AF-FEDA746E69F7}" destId="{43DE53C9-F982-4D1C-9C07-E143B2C6EA41}" srcOrd="0" destOrd="0" presId="urn:microsoft.com/office/officeart/2018/2/layout/IconCircleList"/>
    <dgm:cxn modelId="{1D367201-DB07-4301-B8EC-71E3527484E6}" type="presParOf" srcId="{43DE53C9-F982-4D1C-9C07-E143B2C6EA41}" destId="{B9BD88E4-1448-443E-921E-C3AD8C197965}" srcOrd="0" destOrd="0" presId="urn:microsoft.com/office/officeart/2018/2/layout/IconCircleList"/>
    <dgm:cxn modelId="{C5AB0313-41A2-4D25-9F74-E34BF6E85608}" type="presParOf" srcId="{43DE53C9-F982-4D1C-9C07-E143B2C6EA41}" destId="{9E9ABBB1-0155-40EE-8EB7-21DFBEEEA2DA}" srcOrd="1" destOrd="0" presId="urn:microsoft.com/office/officeart/2018/2/layout/IconCircleList"/>
    <dgm:cxn modelId="{AE30DFF0-7E74-4302-88A4-F015F0B44558}" type="presParOf" srcId="{43DE53C9-F982-4D1C-9C07-E143B2C6EA41}" destId="{27D644A8-9204-47E5-93F4-22159CC5765A}" srcOrd="2" destOrd="0" presId="urn:microsoft.com/office/officeart/2018/2/layout/IconCircleList"/>
    <dgm:cxn modelId="{78A58E3B-7C69-4FEB-ABEF-A8B85876A87B}" type="presParOf" srcId="{43DE53C9-F982-4D1C-9C07-E143B2C6EA41}" destId="{BB82929B-96FC-4793-A87A-7FC2151FB9E1}" srcOrd="3" destOrd="0" presId="urn:microsoft.com/office/officeart/2018/2/layout/IconCircleList"/>
    <dgm:cxn modelId="{4993B33F-5A1A-4D63-AD7F-A7B058F07593}" type="presParOf" srcId="{1A3392AD-5613-4C19-90AF-FEDA746E69F7}" destId="{121B5FFE-F806-45C1-94F7-B031B1586F6D}" srcOrd="1" destOrd="0" presId="urn:microsoft.com/office/officeart/2018/2/layout/IconCircleList"/>
    <dgm:cxn modelId="{6B97E425-2C95-4AFA-8E13-07FE28A68C19}" type="presParOf" srcId="{1A3392AD-5613-4C19-90AF-FEDA746E69F7}" destId="{5D455E10-7F4A-427B-A50C-95DF4E7693BD}" srcOrd="2" destOrd="0" presId="urn:microsoft.com/office/officeart/2018/2/layout/IconCircleList"/>
    <dgm:cxn modelId="{6010FC25-9A15-4ED9-BACC-671BCA46C496}" type="presParOf" srcId="{5D455E10-7F4A-427B-A50C-95DF4E7693BD}" destId="{66F271EF-84A7-4C72-8E17-062754B6CCDD}" srcOrd="0" destOrd="0" presId="urn:microsoft.com/office/officeart/2018/2/layout/IconCircleList"/>
    <dgm:cxn modelId="{292A0C85-45BA-4A52-ADBD-30F8DABEB400}" type="presParOf" srcId="{5D455E10-7F4A-427B-A50C-95DF4E7693BD}" destId="{6CE6F73D-FC33-401E-AF6E-0C00369D3A90}" srcOrd="1" destOrd="0" presId="urn:microsoft.com/office/officeart/2018/2/layout/IconCircleList"/>
    <dgm:cxn modelId="{04BEF1F9-59A8-4328-B44D-E4E1C90E7B9F}" type="presParOf" srcId="{5D455E10-7F4A-427B-A50C-95DF4E7693BD}" destId="{6F6B5727-63E3-4C9F-B8AC-2DEE178778D5}" srcOrd="2" destOrd="0" presId="urn:microsoft.com/office/officeart/2018/2/layout/IconCircleList"/>
    <dgm:cxn modelId="{51F320CD-0F82-4187-9D6C-870BD5B2AF0E}" type="presParOf" srcId="{5D455E10-7F4A-427B-A50C-95DF4E7693BD}" destId="{9085179D-D4F8-4D3A-BA3E-9D09407A5C7D}" srcOrd="3" destOrd="0" presId="urn:microsoft.com/office/officeart/2018/2/layout/IconCircleList"/>
    <dgm:cxn modelId="{AB278E46-3D22-4225-BDA9-961FD9C79D99}" type="presParOf" srcId="{1A3392AD-5613-4C19-90AF-FEDA746E69F7}" destId="{219C5A98-936A-4426-B581-0666F65BF088}" srcOrd="3" destOrd="0" presId="urn:microsoft.com/office/officeart/2018/2/layout/IconCircleList"/>
    <dgm:cxn modelId="{03AC9FBF-508D-47C5-943F-D04B4499E466}" type="presParOf" srcId="{1A3392AD-5613-4C19-90AF-FEDA746E69F7}" destId="{6E180135-07A6-4887-805E-0FFEDAD6C241}" srcOrd="4" destOrd="0" presId="urn:microsoft.com/office/officeart/2018/2/layout/IconCircleList"/>
    <dgm:cxn modelId="{35347240-BDAF-408D-8C09-339DBBD7BF56}" type="presParOf" srcId="{6E180135-07A6-4887-805E-0FFEDAD6C241}" destId="{C20CF407-DA3E-4CD2-AAC9-2C5DE0C92307}" srcOrd="0" destOrd="0" presId="urn:microsoft.com/office/officeart/2018/2/layout/IconCircleList"/>
    <dgm:cxn modelId="{46C55516-1ABE-4B0B-9A68-60E54EF3F440}" type="presParOf" srcId="{6E180135-07A6-4887-805E-0FFEDAD6C241}" destId="{5C2CBDFC-F54E-4D57-B9BD-41DA1356F416}" srcOrd="1" destOrd="0" presId="urn:microsoft.com/office/officeart/2018/2/layout/IconCircleList"/>
    <dgm:cxn modelId="{5B2F9821-81F8-4A19-9ED9-FAA88DD29D94}" type="presParOf" srcId="{6E180135-07A6-4887-805E-0FFEDAD6C241}" destId="{9CC46C63-66BF-4808-8C9C-D73F0ACC2FB1}" srcOrd="2" destOrd="0" presId="urn:microsoft.com/office/officeart/2018/2/layout/IconCircleList"/>
    <dgm:cxn modelId="{16C68080-ADCE-446F-A098-AE06CD4E7A28}" type="presParOf" srcId="{6E180135-07A6-4887-805E-0FFEDAD6C241}" destId="{7AF3BEA8-3761-4401-927C-7D3F4D5F8961}" srcOrd="3" destOrd="0" presId="urn:microsoft.com/office/officeart/2018/2/layout/IconCircleList"/>
    <dgm:cxn modelId="{8959F8D7-04AF-48DA-AFD6-402B91BAB506}" type="presParOf" srcId="{1A3392AD-5613-4C19-90AF-FEDA746E69F7}" destId="{6D38F8E1-96F4-4F2F-9F34-1B747D6632DE}" srcOrd="5" destOrd="0" presId="urn:microsoft.com/office/officeart/2018/2/layout/IconCircleList"/>
    <dgm:cxn modelId="{5CBAAE56-0177-4BE5-A0ED-1C8D639225AF}" type="presParOf" srcId="{1A3392AD-5613-4C19-90AF-FEDA746E69F7}" destId="{1FDAA073-16F1-4E92-A2D9-3828B03E13DA}" srcOrd="6" destOrd="0" presId="urn:microsoft.com/office/officeart/2018/2/layout/IconCircleList"/>
    <dgm:cxn modelId="{73B761B3-8A09-47F9-AB62-7B399AE50FA4}" type="presParOf" srcId="{1FDAA073-16F1-4E92-A2D9-3828B03E13DA}" destId="{CBF7FB2B-DE14-4810-A7AB-28704598EC18}" srcOrd="0" destOrd="0" presId="urn:microsoft.com/office/officeart/2018/2/layout/IconCircleList"/>
    <dgm:cxn modelId="{FA7013A5-9421-4D4B-BD19-146C0D7012B6}" type="presParOf" srcId="{1FDAA073-16F1-4E92-A2D9-3828B03E13DA}" destId="{F952D525-0802-4BF9-8ED1-2656A444A8C1}" srcOrd="1" destOrd="0" presId="urn:microsoft.com/office/officeart/2018/2/layout/IconCircleList"/>
    <dgm:cxn modelId="{69F073C8-D555-4C53-AF2B-5CDDF7F5E2AE}" type="presParOf" srcId="{1FDAA073-16F1-4E92-A2D9-3828B03E13DA}" destId="{1F3AE453-8C66-4A77-8904-9EB484B67B6C}" srcOrd="2" destOrd="0" presId="urn:microsoft.com/office/officeart/2018/2/layout/IconCircleList"/>
    <dgm:cxn modelId="{B812B602-FD06-40E8-B0D2-35E72C6A3A8C}" type="presParOf" srcId="{1FDAA073-16F1-4E92-A2D9-3828B03E13DA}" destId="{A0B8004B-A8F3-4543-8B05-94707F6CB8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18390C-644D-4F97-AA65-C92C883385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464898-DE79-4A78-9DB3-540E069FA698}">
      <dgm:prSet/>
      <dgm:spPr/>
      <dgm:t>
        <a:bodyPr/>
        <a:lstStyle/>
        <a:p>
          <a:pPr>
            <a:defRPr cap="all"/>
          </a:pPr>
          <a:r>
            <a:rPr lang="en-US" dirty="0"/>
            <a:t>Gamification:</a:t>
          </a:r>
        </a:p>
        <a:p>
          <a:pPr>
            <a:defRPr cap="all"/>
          </a:pPr>
          <a:r>
            <a:rPr lang="en-US" cap="none" dirty="0"/>
            <a:t>Employees earn rewards and recognition</a:t>
          </a:r>
        </a:p>
      </dgm:t>
    </dgm:pt>
    <dgm:pt modelId="{383E73EA-7967-46CB-A75A-3081DF4D0A36}" type="parTrans" cxnId="{B54778B6-EF85-4362-AD0F-23B7163365FD}">
      <dgm:prSet/>
      <dgm:spPr/>
      <dgm:t>
        <a:bodyPr/>
        <a:lstStyle/>
        <a:p>
          <a:endParaRPr lang="en-US"/>
        </a:p>
      </dgm:t>
    </dgm:pt>
    <dgm:pt modelId="{493A46A6-33CF-420B-8AC6-1453F2180E9B}" type="sibTrans" cxnId="{B54778B6-EF85-4362-AD0F-23B7163365FD}">
      <dgm:prSet/>
      <dgm:spPr/>
      <dgm:t>
        <a:bodyPr/>
        <a:lstStyle/>
        <a:p>
          <a:endParaRPr lang="en-US"/>
        </a:p>
      </dgm:t>
    </dgm:pt>
    <dgm:pt modelId="{BC21F2E2-7F1D-4419-9E25-F18B72512E51}">
      <dgm:prSet/>
      <dgm:spPr/>
      <dgm:t>
        <a:bodyPr/>
        <a:lstStyle/>
        <a:p>
          <a:pPr>
            <a:defRPr cap="all"/>
          </a:pPr>
          <a:r>
            <a:rPr lang="en-US" dirty="0"/>
            <a:t>Simple Language:</a:t>
          </a:r>
        </a:p>
        <a:p>
          <a:pPr>
            <a:defRPr cap="all"/>
          </a:pPr>
          <a:r>
            <a:rPr lang="en-US" cap="none" dirty="0"/>
            <a:t>Avoid complex cybersecurity jargon</a:t>
          </a:r>
        </a:p>
      </dgm:t>
    </dgm:pt>
    <dgm:pt modelId="{C3C4B860-AE6C-4D51-8604-388FC3045BC7}" type="parTrans" cxnId="{329D6C05-A2B4-40AE-8546-E8D0D88B65E3}">
      <dgm:prSet/>
      <dgm:spPr/>
      <dgm:t>
        <a:bodyPr/>
        <a:lstStyle/>
        <a:p>
          <a:endParaRPr lang="en-US"/>
        </a:p>
      </dgm:t>
    </dgm:pt>
    <dgm:pt modelId="{50427047-7B5B-4023-8A6E-96D43CD516E0}" type="sibTrans" cxnId="{329D6C05-A2B4-40AE-8546-E8D0D88B65E3}">
      <dgm:prSet/>
      <dgm:spPr/>
      <dgm:t>
        <a:bodyPr/>
        <a:lstStyle/>
        <a:p>
          <a:endParaRPr lang="en-US"/>
        </a:p>
      </dgm:t>
    </dgm:pt>
    <dgm:pt modelId="{CDEF5FF1-9F49-4E2E-A886-6DEC956DEFBB}">
      <dgm:prSet/>
      <dgm:spPr/>
      <dgm:t>
        <a:bodyPr/>
        <a:lstStyle/>
        <a:p>
          <a:pPr>
            <a:defRPr cap="all"/>
          </a:pPr>
          <a:r>
            <a:rPr lang="en-US" dirty="0"/>
            <a:t>Rewards System:</a:t>
          </a:r>
        </a:p>
        <a:p>
          <a:pPr>
            <a:defRPr cap="all"/>
          </a:pPr>
          <a:r>
            <a:rPr lang="en-US" cap="none" dirty="0"/>
            <a:t>High performers get incentives</a:t>
          </a:r>
        </a:p>
      </dgm:t>
    </dgm:pt>
    <dgm:pt modelId="{434AB707-23FC-462F-87C8-AF601F3FB4A3}" type="parTrans" cxnId="{202460A9-C96C-45D8-93AD-CEA9082DFC52}">
      <dgm:prSet/>
      <dgm:spPr/>
      <dgm:t>
        <a:bodyPr/>
        <a:lstStyle/>
        <a:p>
          <a:endParaRPr lang="en-US"/>
        </a:p>
      </dgm:t>
    </dgm:pt>
    <dgm:pt modelId="{7963D335-EC49-48F2-9FA2-2BFC8686A005}" type="sibTrans" cxnId="{202460A9-C96C-45D8-93AD-CEA9082DFC52}">
      <dgm:prSet/>
      <dgm:spPr/>
      <dgm:t>
        <a:bodyPr/>
        <a:lstStyle/>
        <a:p>
          <a:endParaRPr lang="en-US"/>
        </a:p>
      </dgm:t>
    </dgm:pt>
    <dgm:pt modelId="{3A334617-8526-4210-B024-BCC4EB347E6A}">
      <dgm:prSet/>
      <dgm:spPr/>
      <dgm:t>
        <a:bodyPr/>
        <a:lstStyle/>
        <a:p>
          <a:pPr>
            <a:defRPr cap="all"/>
          </a:pPr>
          <a:r>
            <a:rPr lang="en-US" dirty="0"/>
            <a:t>Continuous Engagement: </a:t>
          </a:r>
        </a:p>
        <a:p>
          <a:pPr>
            <a:defRPr cap="all"/>
          </a:pPr>
          <a:r>
            <a:rPr lang="en-US" cap="none" dirty="0"/>
            <a:t>Short, interactive learning sessions</a:t>
          </a:r>
        </a:p>
      </dgm:t>
    </dgm:pt>
    <dgm:pt modelId="{AEA959FB-A6F9-4636-8175-147CF9D509BD}" type="parTrans" cxnId="{2713F605-331B-42F8-AFE2-F8D5BBFBA334}">
      <dgm:prSet/>
      <dgm:spPr/>
      <dgm:t>
        <a:bodyPr/>
        <a:lstStyle/>
        <a:p>
          <a:endParaRPr lang="en-US"/>
        </a:p>
      </dgm:t>
    </dgm:pt>
    <dgm:pt modelId="{4A406D7E-C797-4431-B5D2-D7228F116F76}" type="sibTrans" cxnId="{2713F605-331B-42F8-AFE2-F8D5BBFBA334}">
      <dgm:prSet/>
      <dgm:spPr/>
      <dgm:t>
        <a:bodyPr/>
        <a:lstStyle/>
        <a:p>
          <a:endParaRPr lang="en-US"/>
        </a:p>
      </dgm:t>
    </dgm:pt>
    <dgm:pt modelId="{D8161326-31AB-4F3C-A6B3-24B955AEA184}" type="pres">
      <dgm:prSet presAssocID="{5118390C-644D-4F97-AA65-C92C88338561}" presName="root" presStyleCnt="0">
        <dgm:presLayoutVars>
          <dgm:dir/>
          <dgm:resizeHandles val="exact"/>
        </dgm:presLayoutVars>
      </dgm:prSet>
      <dgm:spPr/>
    </dgm:pt>
    <dgm:pt modelId="{A683F877-0DEA-43A3-AA91-80C6C6FEB4EE}" type="pres">
      <dgm:prSet presAssocID="{A3464898-DE79-4A78-9DB3-540E069FA698}" presName="compNode" presStyleCnt="0"/>
      <dgm:spPr/>
    </dgm:pt>
    <dgm:pt modelId="{DDB6ECC0-09ED-425F-8D5F-F693C6C5F450}" type="pres">
      <dgm:prSet presAssocID="{A3464898-DE79-4A78-9DB3-540E069FA698}" presName="iconBgRect" presStyleLbl="bgShp" presStyleIdx="0" presStyleCnt="4"/>
      <dgm:spPr/>
    </dgm:pt>
    <dgm:pt modelId="{2BB2DDFA-0653-44CA-A6E2-00B407051C5F}" type="pres">
      <dgm:prSet presAssocID="{A3464898-DE79-4A78-9DB3-540E069FA6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ορδέλα"/>
        </a:ext>
      </dgm:extLst>
    </dgm:pt>
    <dgm:pt modelId="{7C046C16-2374-4E8F-AD23-860F3015F380}" type="pres">
      <dgm:prSet presAssocID="{A3464898-DE79-4A78-9DB3-540E069FA698}" presName="spaceRect" presStyleCnt="0"/>
      <dgm:spPr/>
    </dgm:pt>
    <dgm:pt modelId="{BC4B060D-4627-46C3-9683-DE1CA344DFB6}" type="pres">
      <dgm:prSet presAssocID="{A3464898-DE79-4A78-9DB3-540E069FA698}" presName="textRect" presStyleLbl="revTx" presStyleIdx="0" presStyleCnt="4">
        <dgm:presLayoutVars>
          <dgm:chMax val="1"/>
          <dgm:chPref val="1"/>
        </dgm:presLayoutVars>
      </dgm:prSet>
      <dgm:spPr/>
    </dgm:pt>
    <dgm:pt modelId="{C164EB11-5BF3-468D-AB6F-E0878A478741}" type="pres">
      <dgm:prSet presAssocID="{493A46A6-33CF-420B-8AC6-1453F2180E9B}" presName="sibTrans" presStyleCnt="0"/>
      <dgm:spPr/>
    </dgm:pt>
    <dgm:pt modelId="{7ACD0C6D-64E9-429D-BAF5-C41D1B943DA5}" type="pres">
      <dgm:prSet presAssocID="{BC21F2E2-7F1D-4419-9E25-F18B72512E51}" presName="compNode" presStyleCnt="0"/>
      <dgm:spPr/>
    </dgm:pt>
    <dgm:pt modelId="{6673F756-ADD8-4D6C-A7CE-19BCE367A277}" type="pres">
      <dgm:prSet presAssocID="{BC21F2E2-7F1D-4419-9E25-F18B72512E51}" presName="iconBgRect" presStyleLbl="bgShp" presStyleIdx="1" presStyleCnt="4"/>
      <dgm:spPr/>
    </dgm:pt>
    <dgm:pt modelId="{85AE6958-98E7-490B-A6E2-6769BD2DA180}" type="pres">
      <dgm:prSet presAssocID="{BC21F2E2-7F1D-4419-9E25-F18B72512E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Γλώσσα"/>
        </a:ext>
      </dgm:extLst>
    </dgm:pt>
    <dgm:pt modelId="{AB3272CB-0129-45FE-B1C5-28F7955BED94}" type="pres">
      <dgm:prSet presAssocID="{BC21F2E2-7F1D-4419-9E25-F18B72512E51}" presName="spaceRect" presStyleCnt="0"/>
      <dgm:spPr/>
    </dgm:pt>
    <dgm:pt modelId="{53686E0E-58E7-44C0-BCBC-CCD25203643D}" type="pres">
      <dgm:prSet presAssocID="{BC21F2E2-7F1D-4419-9E25-F18B72512E51}" presName="textRect" presStyleLbl="revTx" presStyleIdx="1" presStyleCnt="4">
        <dgm:presLayoutVars>
          <dgm:chMax val="1"/>
          <dgm:chPref val="1"/>
        </dgm:presLayoutVars>
      </dgm:prSet>
      <dgm:spPr/>
    </dgm:pt>
    <dgm:pt modelId="{509145BF-9955-4E71-AA54-A03B7AD8417F}" type="pres">
      <dgm:prSet presAssocID="{50427047-7B5B-4023-8A6E-96D43CD516E0}" presName="sibTrans" presStyleCnt="0"/>
      <dgm:spPr/>
    </dgm:pt>
    <dgm:pt modelId="{D8641B11-8297-4006-AA70-E3F25E083431}" type="pres">
      <dgm:prSet presAssocID="{CDEF5FF1-9F49-4E2E-A886-6DEC956DEFBB}" presName="compNode" presStyleCnt="0"/>
      <dgm:spPr/>
    </dgm:pt>
    <dgm:pt modelId="{96C2DAF8-588D-4ADE-AF1F-8AEF6F637DE2}" type="pres">
      <dgm:prSet presAssocID="{CDEF5FF1-9F49-4E2E-A886-6DEC956DEFBB}" presName="iconBgRect" presStyleLbl="bgShp" presStyleIdx="2" presStyleCnt="4"/>
      <dgm:spPr/>
    </dgm:pt>
    <dgm:pt modelId="{14C5830D-E366-4136-8D82-D29AAC27B9AB}" type="pres">
      <dgm:prSet presAssocID="{CDEF5FF1-9F49-4E2E-A886-6DEC956DEF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ετάλλιο"/>
        </a:ext>
      </dgm:extLst>
    </dgm:pt>
    <dgm:pt modelId="{4E493C9E-DA7B-4B66-BB53-CCEB9614EE0C}" type="pres">
      <dgm:prSet presAssocID="{CDEF5FF1-9F49-4E2E-A886-6DEC956DEFBB}" presName="spaceRect" presStyleCnt="0"/>
      <dgm:spPr/>
    </dgm:pt>
    <dgm:pt modelId="{79B9E2BC-7F04-4251-A15F-D64A25702CD3}" type="pres">
      <dgm:prSet presAssocID="{CDEF5FF1-9F49-4E2E-A886-6DEC956DEFBB}" presName="textRect" presStyleLbl="revTx" presStyleIdx="2" presStyleCnt="4">
        <dgm:presLayoutVars>
          <dgm:chMax val="1"/>
          <dgm:chPref val="1"/>
        </dgm:presLayoutVars>
      </dgm:prSet>
      <dgm:spPr/>
    </dgm:pt>
    <dgm:pt modelId="{24C70463-C875-4AB0-A3FF-1995928FD161}" type="pres">
      <dgm:prSet presAssocID="{7963D335-EC49-48F2-9FA2-2BFC8686A005}" presName="sibTrans" presStyleCnt="0"/>
      <dgm:spPr/>
    </dgm:pt>
    <dgm:pt modelId="{035A2A3A-A9F9-4EFF-889C-1D29AFCD1BB7}" type="pres">
      <dgm:prSet presAssocID="{3A334617-8526-4210-B024-BCC4EB347E6A}" presName="compNode" presStyleCnt="0"/>
      <dgm:spPr/>
    </dgm:pt>
    <dgm:pt modelId="{216C7400-34A4-4733-8099-BC746955E86D}" type="pres">
      <dgm:prSet presAssocID="{3A334617-8526-4210-B024-BCC4EB347E6A}" presName="iconBgRect" presStyleLbl="bgShp" presStyleIdx="3" presStyleCnt="4"/>
      <dgm:spPr/>
    </dgm:pt>
    <dgm:pt modelId="{7A8D4860-4442-4314-856C-9DE781A8E0F8}" type="pres">
      <dgm:prSet presAssocID="{3A334617-8526-4210-B024-BCC4EB347E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D7AD36B-0847-4F5F-AAC7-C112681D7A0C}" type="pres">
      <dgm:prSet presAssocID="{3A334617-8526-4210-B024-BCC4EB347E6A}" presName="spaceRect" presStyleCnt="0"/>
      <dgm:spPr/>
    </dgm:pt>
    <dgm:pt modelId="{8CF92160-0A71-4301-B271-74F57A46F18C}" type="pres">
      <dgm:prSet presAssocID="{3A334617-8526-4210-B024-BCC4EB347E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9D6C05-A2B4-40AE-8546-E8D0D88B65E3}" srcId="{5118390C-644D-4F97-AA65-C92C88338561}" destId="{BC21F2E2-7F1D-4419-9E25-F18B72512E51}" srcOrd="1" destOrd="0" parTransId="{C3C4B860-AE6C-4D51-8604-388FC3045BC7}" sibTransId="{50427047-7B5B-4023-8A6E-96D43CD516E0}"/>
    <dgm:cxn modelId="{2713F605-331B-42F8-AFE2-F8D5BBFBA334}" srcId="{5118390C-644D-4F97-AA65-C92C88338561}" destId="{3A334617-8526-4210-B024-BCC4EB347E6A}" srcOrd="3" destOrd="0" parTransId="{AEA959FB-A6F9-4636-8175-147CF9D509BD}" sibTransId="{4A406D7E-C797-4431-B5D2-D7228F116F76}"/>
    <dgm:cxn modelId="{6BE2A72F-A4CA-4F8A-B55B-CF004777226C}" type="presOf" srcId="{CDEF5FF1-9F49-4E2E-A886-6DEC956DEFBB}" destId="{79B9E2BC-7F04-4251-A15F-D64A25702CD3}" srcOrd="0" destOrd="0" presId="urn:microsoft.com/office/officeart/2018/5/layout/IconCircleLabelList"/>
    <dgm:cxn modelId="{777BDC4D-DA6E-438A-B8B7-47DFC2678897}" type="presOf" srcId="{A3464898-DE79-4A78-9DB3-540E069FA698}" destId="{BC4B060D-4627-46C3-9683-DE1CA344DFB6}" srcOrd="0" destOrd="0" presId="urn:microsoft.com/office/officeart/2018/5/layout/IconCircleLabelList"/>
    <dgm:cxn modelId="{04BEB97F-89C3-4B93-8431-8187431BCEB7}" type="presOf" srcId="{5118390C-644D-4F97-AA65-C92C88338561}" destId="{D8161326-31AB-4F3C-A6B3-24B955AEA184}" srcOrd="0" destOrd="0" presId="urn:microsoft.com/office/officeart/2018/5/layout/IconCircleLabelList"/>
    <dgm:cxn modelId="{202460A9-C96C-45D8-93AD-CEA9082DFC52}" srcId="{5118390C-644D-4F97-AA65-C92C88338561}" destId="{CDEF5FF1-9F49-4E2E-A886-6DEC956DEFBB}" srcOrd="2" destOrd="0" parTransId="{434AB707-23FC-462F-87C8-AF601F3FB4A3}" sibTransId="{7963D335-EC49-48F2-9FA2-2BFC8686A005}"/>
    <dgm:cxn modelId="{B54778B6-EF85-4362-AD0F-23B7163365FD}" srcId="{5118390C-644D-4F97-AA65-C92C88338561}" destId="{A3464898-DE79-4A78-9DB3-540E069FA698}" srcOrd="0" destOrd="0" parTransId="{383E73EA-7967-46CB-A75A-3081DF4D0A36}" sibTransId="{493A46A6-33CF-420B-8AC6-1453F2180E9B}"/>
    <dgm:cxn modelId="{6113F5C2-D772-4FBF-A26C-2FD596650018}" type="presOf" srcId="{BC21F2E2-7F1D-4419-9E25-F18B72512E51}" destId="{53686E0E-58E7-44C0-BCBC-CCD25203643D}" srcOrd="0" destOrd="0" presId="urn:microsoft.com/office/officeart/2018/5/layout/IconCircleLabelList"/>
    <dgm:cxn modelId="{158D31E0-CA3B-4CC0-95A0-C8C980A28AAC}" type="presOf" srcId="{3A334617-8526-4210-B024-BCC4EB347E6A}" destId="{8CF92160-0A71-4301-B271-74F57A46F18C}" srcOrd="0" destOrd="0" presId="urn:microsoft.com/office/officeart/2018/5/layout/IconCircleLabelList"/>
    <dgm:cxn modelId="{4DD0DE59-0FDB-4ECF-9A89-98804860024D}" type="presParOf" srcId="{D8161326-31AB-4F3C-A6B3-24B955AEA184}" destId="{A683F877-0DEA-43A3-AA91-80C6C6FEB4EE}" srcOrd="0" destOrd="0" presId="urn:microsoft.com/office/officeart/2018/5/layout/IconCircleLabelList"/>
    <dgm:cxn modelId="{F554EF53-8D69-4F4C-B013-5A86309DB441}" type="presParOf" srcId="{A683F877-0DEA-43A3-AA91-80C6C6FEB4EE}" destId="{DDB6ECC0-09ED-425F-8D5F-F693C6C5F450}" srcOrd="0" destOrd="0" presId="urn:microsoft.com/office/officeart/2018/5/layout/IconCircleLabelList"/>
    <dgm:cxn modelId="{FC7A11F8-A4A2-497B-B8C6-C6137AC90DC3}" type="presParOf" srcId="{A683F877-0DEA-43A3-AA91-80C6C6FEB4EE}" destId="{2BB2DDFA-0653-44CA-A6E2-00B407051C5F}" srcOrd="1" destOrd="0" presId="urn:microsoft.com/office/officeart/2018/5/layout/IconCircleLabelList"/>
    <dgm:cxn modelId="{1237FECB-4F46-4FCC-B01A-EFF7CCD9446A}" type="presParOf" srcId="{A683F877-0DEA-43A3-AA91-80C6C6FEB4EE}" destId="{7C046C16-2374-4E8F-AD23-860F3015F380}" srcOrd="2" destOrd="0" presId="urn:microsoft.com/office/officeart/2018/5/layout/IconCircleLabelList"/>
    <dgm:cxn modelId="{DC5EB985-9615-4858-8FD6-0B9D52E75208}" type="presParOf" srcId="{A683F877-0DEA-43A3-AA91-80C6C6FEB4EE}" destId="{BC4B060D-4627-46C3-9683-DE1CA344DFB6}" srcOrd="3" destOrd="0" presId="urn:microsoft.com/office/officeart/2018/5/layout/IconCircleLabelList"/>
    <dgm:cxn modelId="{40AFB456-DCC5-45E0-8D2C-5C4570F6F83B}" type="presParOf" srcId="{D8161326-31AB-4F3C-A6B3-24B955AEA184}" destId="{C164EB11-5BF3-468D-AB6F-E0878A478741}" srcOrd="1" destOrd="0" presId="urn:microsoft.com/office/officeart/2018/5/layout/IconCircleLabelList"/>
    <dgm:cxn modelId="{9B109C73-3D13-4EDC-B155-F12C2EDDF4F4}" type="presParOf" srcId="{D8161326-31AB-4F3C-A6B3-24B955AEA184}" destId="{7ACD0C6D-64E9-429D-BAF5-C41D1B943DA5}" srcOrd="2" destOrd="0" presId="urn:microsoft.com/office/officeart/2018/5/layout/IconCircleLabelList"/>
    <dgm:cxn modelId="{DD95D772-6926-4A55-8F31-8EE1486497A7}" type="presParOf" srcId="{7ACD0C6D-64E9-429D-BAF5-C41D1B943DA5}" destId="{6673F756-ADD8-4D6C-A7CE-19BCE367A277}" srcOrd="0" destOrd="0" presId="urn:microsoft.com/office/officeart/2018/5/layout/IconCircleLabelList"/>
    <dgm:cxn modelId="{579B4E9A-C365-4853-B5CC-60AA3065D441}" type="presParOf" srcId="{7ACD0C6D-64E9-429D-BAF5-C41D1B943DA5}" destId="{85AE6958-98E7-490B-A6E2-6769BD2DA180}" srcOrd="1" destOrd="0" presId="urn:microsoft.com/office/officeart/2018/5/layout/IconCircleLabelList"/>
    <dgm:cxn modelId="{CC7B3455-91B6-4439-938B-D1560F312840}" type="presParOf" srcId="{7ACD0C6D-64E9-429D-BAF5-C41D1B943DA5}" destId="{AB3272CB-0129-45FE-B1C5-28F7955BED94}" srcOrd="2" destOrd="0" presId="urn:microsoft.com/office/officeart/2018/5/layout/IconCircleLabelList"/>
    <dgm:cxn modelId="{21DECB44-5F6F-4B60-A62B-409874D0A328}" type="presParOf" srcId="{7ACD0C6D-64E9-429D-BAF5-C41D1B943DA5}" destId="{53686E0E-58E7-44C0-BCBC-CCD25203643D}" srcOrd="3" destOrd="0" presId="urn:microsoft.com/office/officeart/2018/5/layout/IconCircleLabelList"/>
    <dgm:cxn modelId="{A18DB2AA-E8DA-4A26-87D9-409EC87A1AB4}" type="presParOf" srcId="{D8161326-31AB-4F3C-A6B3-24B955AEA184}" destId="{509145BF-9955-4E71-AA54-A03B7AD8417F}" srcOrd="3" destOrd="0" presId="urn:microsoft.com/office/officeart/2018/5/layout/IconCircleLabelList"/>
    <dgm:cxn modelId="{11AF31DB-0766-461B-AB59-8888A8D7D4C4}" type="presParOf" srcId="{D8161326-31AB-4F3C-A6B3-24B955AEA184}" destId="{D8641B11-8297-4006-AA70-E3F25E083431}" srcOrd="4" destOrd="0" presId="urn:microsoft.com/office/officeart/2018/5/layout/IconCircleLabelList"/>
    <dgm:cxn modelId="{62FDF598-CEC0-4619-9E15-B610FEDAEA24}" type="presParOf" srcId="{D8641B11-8297-4006-AA70-E3F25E083431}" destId="{96C2DAF8-588D-4ADE-AF1F-8AEF6F637DE2}" srcOrd="0" destOrd="0" presId="urn:microsoft.com/office/officeart/2018/5/layout/IconCircleLabelList"/>
    <dgm:cxn modelId="{BA8B6AB4-F561-445A-8991-D3F9BD77C9F5}" type="presParOf" srcId="{D8641B11-8297-4006-AA70-E3F25E083431}" destId="{14C5830D-E366-4136-8D82-D29AAC27B9AB}" srcOrd="1" destOrd="0" presId="urn:microsoft.com/office/officeart/2018/5/layout/IconCircleLabelList"/>
    <dgm:cxn modelId="{7777AF27-F774-4ED7-B580-4A01CFAA3ABA}" type="presParOf" srcId="{D8641B11-8297-4006-AA70-E3F25E083431}" destId="{4E493C9E-DA7B-4B66-BB53-CCEB9614EE0C}" srcOrd="2" destOrd="0" presId="urn:microsoft.com/office/officeart/2018/5/layout/IconCircleLabelList"/>
    <dgm:cxn modelId="{98D37405-0C3C-43EA-A7DC-ACBCEB39528F}" type="presParOf" srcId="{D8641B11-8297-4006-AA70-E3F25E083431}" destId="{79B9E2BC-7F04-4251-A15F-D64A25702CD3}" srcOrd="3" destOrd="0" presId="urn:microsoft.com/office/officeart/2018/5/layout/IconCircleLabelList"/>
    <dgm:cxn modelId="{70DEE09D-90D3-4EC8-8213-DCE637C0ABEB}" type="presParOf" srcId="{D8161326-31AB-4F3C-A6B3-24B955AEA184}" destId="{24C70463-C875-4AB0-A3FF-1995928FD161}" srcOrd="5" destOrd="0" presId="urn:microsoft.com/office/officeart/2018/5/layout/IconCircleLabelList"/>
    <dgm:cxn modelId="{B377EADB-EF06-4E0D-9B92-7A81731CFF03}" type="presParOf" srcId="{D8161326-31AB-4F3C-A6B3-24B955AEA184}" destId="{035A2A3A-A9F9-4EFF-889C-1D29AFCD1BB7}" srcOrd="6" destOrd="0" presId="urn:microsoft.com/office/officeart/2018/5/layout/IconCircleLabelList"/>
    <dgm:cxn modelId="{FBC29923-D000-425C-A8CE-45A59CCA456D}" type="presParOf" srcId="{035A2A3A-A9F9-4EFF-889C-1D29AFCD1BB7}" destId="{216C7400-34A4-4733-8099-BC746955E86D}" srcOrd="0" destOrd="0" presId="urn:microsoft.com/office/officeart/2018/5/layout/IconCircleLabelList"/>
    <dgm:cxn modelId="{4335D95C-FC74-4D71-9DDF-672AA351FBE3}" type="presParOf" srcId="{035A2A3A-A9F9-4EFF-889C-1D29AFCD1BB7}" destId="{7A8D4860-4442-4314-856C-9DE781A8E0F8}" srcOrd="1" destOrd="0" presId="urn:microsoft.com/office/officeart/2018/5/layout/IconCircleLabelList"/>
    <dgm:cxn modelId="{E7E6FA33-0982-4A46-9DCE-DD7A0C410536}" type="presParOf" srcId="{035A2A3A-A9F9-4EFF-889C-1D29AFCD1BB7}" destId="{ED7AD36B-0847-4F5F-AAC7-C112681D7A0C}" srcOrd="2" destOrd="0" presId="urn:microsoft.com/office/officeart/2018/5/layout/IconCircleLabelList"/>
    <dgm:cxn modelId="{D61FA2BC-0A9D-489D-A8EE-57342F08E769}" type="presParOf" srcId="{035A2A3A-A9F9-4EFF-889C-1D29AFCD1BB7}" destId="{8CF92160-0A71-4301-B271-74F57A46F1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B62D0B-2DB5-49C5-9DD1-19568D8E15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32498A-BC56-4B8A-BEF2-0EBA1B4D027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Initial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(Pre-test)</a:t>
          </a:r>
        </a:p>
      </dgm:t>
    </dgm:pt>
    <dgm:pt modelId="{4BA14C99-35B6-4C67-B11E-317C5A577F6F}" type="parTrans" cxnId="{F0813C64-BDE8-4EF2-ADD1-F7F718F27F63}">
      <dgm:prSet/>
      <dgm:spPr/>
      <dgm:t>
        <a:bodyPr/>
        <a:lstStyle/>
        <a:p>
          <a:endParaRPr lang="en-US"/>
        </a:p>
      </dgm:t>
    </dgm:pt>
    <dgm:pt modelId="{27558A40-386D-474E-972B-0DEA974BA7B5}" type="sibTrans" cxnId="{F0813C64-BDE8-4EF2-ADD1-F7F718F27F63}">
      <dgm:prSet/>
      <dgm:spPr/>
      <dgm:t>
        <a:bodyPr/>
        <a:lstStyle/>
        <a:p>
          <a:endParaRPr lang="en-US"/>
        </a:p>
      </dgm:t>
    </dgm:pt>
    <dgm:pt modelId="{36B8EDE8-5FFD-4779-8D43-ED7E1C6AFD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Employee engagement metrics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rates, quiz performance)</a:t>
          </a:r>
        </a:p>
      </dgm:t>
    </dgm:pt>
    <dgm:pt modelId="{D892A77D-DC3C-441B-9385-D1F80C6589C9}" type="parTrans" cxnId="{21486A6C-9800-4D52-9F3A-71443ADD661F}">
      <dgm:prSet/>
      <dgm:spPr/>
      <dgm:t>
        <a:bodyPr/>
        <a:lstStyle/>
        <a:p>
          <a:endParaRPr lang="en-US"/>
        </a:p>
      </dgm:t>
    </dgm:pt>
    <dgm:pt modelId="{5811AD83-16D8-403D-A568-FF68BE75CD5B}" type="sibTrans" cxnId="{21486A6C-9800-4D52-9F3A-71443ADD661F}">
      <dgm:prSet/>
      <dgm:spPr/>
      <dgm:t>
        <a:bodyPr/>
        <a:lstStyle/>
        <a:p>
          <a:endParaRPr lang="en-US"/>
        </a:p>
      </dgm:t>
    </dgm:pt>
    <dgm:pt modelId="{84CF563D-1D92-4E14-BC62-92A808A2E0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Phishing simulation results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percentage on malicious links)</a:t>
          </a:r>
        </a:p>
      </dgm:t>
    </dgm:pt>
    <dgm:pt modelId="{DA0FCE10-3A61-44DD-ADF2-D4DFA45285DE}" type="parTrans" cxnId="{EC59036F-6607-4427-8C4A-349B4C262C8C}">
      <dgm:prSet/>
      <dgm:spPr/>
      <dgm:t>
        <a:bodyPr/>
        <a:lstStyle/>
        <a:p>
          <a:endParaRPr lang="en-US"/>
        </a:p>
      </dgm:t>
    </dgm:pt>
    <dgm:pt modelId="{5E91F364-9395-4D87-8410-DFF7D30B6BA5}" type="sibTrans" cxnId="{EC59036F-6607-4427-8C4A-349B4C262C8C}">
      <dgm:prSet/>
      <dgm:spPr/>
      <dgm:t>
        <a:bodyPr/>
        <a:lstStyle/>
        <a:p>
          <a:endParaRPr lang="en-US"/>
        </a:p>
      </dgm:t>
    </dgm:pt>
    <dgm:pt modelId="{799BE997-C203-44C6-A833-BA2D8CD0F32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Final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(Post-test) to measure improvements</a:t>
          </a:r>
        </a:p>
      </dgm:t>
    </dgm:pt>
    <dgm:pt modelId="{8DB03FE3-2D11-459D-AAE8-132F8FCD5485}" type="parTrans" cxnId="{14B291E5-6E57-4BB9-A9E9-6139D0E2960F}">
      <dgm:prSet/>
      <dgm:spPr/>
      <dgm:t>
        <a:bodyPr/>
        <a:lstStyle/>
        <a:p>
          <a:endParaRPr lang="en-US"/>
        </a:p>
      </dgm:t>
    </dgm:pt>
    <dgm:pt modelId="{1F8E65D9-7787-4F2D-9B17-90D7C6A91BD8}" type="sibTrans" cxnId="{14B291E5-6E57-4BB9-A9E9-6139D0E2960F}">
      <dgm:prSet/>
      <dgm:spPr/>
      <dgm:t>
        <a:bodyPr/>
        <a:lstStyle/>
        <a:p>
          <a:endParaRPr lang="en-US"/>
        </a:p>
      </dgm:t>
    </dgm:pt>
    <dgm:pt modelId="{1A86F1F6-E965-4F47-87BA-5B32134174D3}" type="pres">
      <dgm:prSet presAssocID="{79B62D0B-2DB5-49C5-9DD1-19568D8E1541}" presName="root" presStyleCnt="0">
        <dgm:presLayoutVars>
          <dgm:dir/>
          <dgm:resizeHandles val="exact"/>
        </dgm:presLayoutVars>
      </dgm:prSet>
      <dgm:spPr/>
    </dgm:pt>
    <dgm:pt modelId="{634E8F30-4F7D-4052-93FE-8F930E1FAD75}" type="pres">
      <dgm:prSet presAssocID="{1B32498A-BC56-4B8A-BEF2-0EBA1B4D0274}" presName="compNode" presStyleCnt="0"/>
      <dgm:spPr/>
    </dgm:pt>
    <dgm:pt modelId="{511E39E2-7C2A-46E5-8F66-0F4E7B31EAB1}" type="pres">
      <dgm:prSet presAssocID="{1B32498A-BC56-4B8A-BEF2-0EBA1B4D0274}" presName="iconBgRect" presStyleLbl="bgShp" presStyleIdx="0" presStyleCnt="4"/>
      <dgm:spPr/>
    </dgm:pt>
    <dgm:pt modelId="{7751BB65-AD29-47B0-BD33-81EE368A9AFE}" type="pres">
      <dgm:prSet presAssocID="{1B32498A-BC56-4B8A-BEF2-0EBA1B4D02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735BE1-8E96-4329-BAEC-49D695ABACAA}" type="pres">
      <dgm:prSet presAssocID="{1B32498A-BC56-4B8A-BEF2-0EBA1B4D0274}" presName="spaceRect" presStyleCnt="0"/>
      <dgm:spPr/>
    </dgm:pt>
    <dgm:pt modelId="{EF97F4AF-7CF4-43DD-A320-9D873349C156}" type="pres">
      <dgm:prSet presAssocID="{1B32498A-BC56-4B8A-BEF2-0EBA1B4D0274}" presName="textRect" presStyleLbl="revTx" presStyleIdx="0" presStyleCnt="4">
        <dgm:presLayoutVars>
          <dgm:chMax val="1"/>
          <dgm:chPref val="1"/>
        </dgm:presLayoutVars>
      </dgm:prSet>
      <dgm:spPr/>
    </dgm:pt>
    <dgm:pt modelId="{33676C15-439B-4DA3-B374-313EACEC81A7}" type="pres">
      <dgm:prSet presAssocID="{27558A40-386D-474E-972B-0DEA974BA7B5}" presName="sibTrans" presStyleCnt="0"/>
      <dgm:spPr/>
    </dgm:pt>
    <dgm:pt modelId="{70951E8C-E8CA-4ECF-B930-30EA98C68CCA}" type="pres">
      <dgm:prSet presAssocID="{36B8EDE8-5FFD-4779-8D43-ED7E1C6AFD34}" presName="compNode" presStyleCnt="0"/>
      <dgm:spPr/>
    </dgm:pt>
    <dgm:pt modelId="{8538302F-A4CC-4B04-9548-1393A1678876}" type="pres">
      <dgm:prSet presAssocID="{36B8EDE8-5FFD-4779-8D43-ED7E1C6AFD34}" presName="iconBgRect" presStyleLbl="bgShp" presStyleIdx="1" presStyleCnt="4"/>
      <dgm:spPr/>
    </dgm:pt>
    <dgm:pt modelId="{81744FC2-E78E-4112-B67F-E4E261301E1B}" type="pres">
      <dgm:prSet presAssocID="{36B8EDE8-5FFD-4779-8D43-ED7E1C6AFD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4E4E654-5FCF-408C-BE14-0CBFE6EE6E9D}" type="pres">
      <dgm:prSet presAssocID="{36B8EDE8-5FFD-4779-8D43-ED7E1C6AFD34}" presName="spaceRect" presStyleCnt="0"/>
      <dgm:spPr/>
    </dgm:pt>
    <dgm:pt modelId="{FA40820E-918A-45A5-A3BE-71EEDF9CCE1C}" type="pres">
      <dgm:prSet presAssocID="{36B8EDE8-5FFD-4779-8D43-ED7E1C6AFD34}" presName="textRect" presStyleLbl="revTx" presStyleIdx="1" presStyleCnt="4">
        <dgm:presLayoutVars>
          <dgm:chMax val="1"/>
          <dgm:chPref val="1"/>
        </dgm:presLayoutVars>
      </dgm:prSet>
      <dgm:spPr/>
    </dgm:pt>
    <dgm:pt modelId="{CC19DF5F-EBCE-4E17-8040-25CBB42D41C6}" type="pres">
      <dgm:prSet presAssocID="{5811AD83-16D8-403D-A568-FF68BE75CD5B}" presName="sibTrans" presStyleCnt="0"/>
      <dgm:spPr/>
    </dgm:pt>
    <dgm:pt modelId="{74B61D72-DC8B-4BE1-B98B-604F78817AA8}" type="pres">
      <dgm:prSet presAssocID="{84CF563D-1D92-4E14-BC62-92A808A2E019}" presName="compNode" presStyleCnt="0"/>
      <dgm:spPr/>
    </dgm:pt>
    <dgm:pt modelId="{EFFBF150-DF09-4EB5-82C2-8E68B55FFF83}" type="pres">
      <dgm:prSet presAssocID="{84CF563D-1D92-4E14-BC62-92A808A2E019}" presName="iconBgRect" presStyleLbl="bgShp" presStyleIdx="2" presStyleCnt="4"/>
      <dgm:spPr/>
    </dgm:pt>
    <dgm:pt modelId="{CEE80A73-89E7-4658-905C-2C0AEC155A03}" type="pres">
      <dgm:prSet presAssocID="{84CF563D-1D92-4E14-BC62-92A808A2E0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63CD59-726B-4CAA-BBFA-9D43F5ACA02A}" type="pres">
      <dgm:prSet presAssocID="{84CF563D-1D92-4E14-BC62-92A808A2E019}" presName="spaceRect" presStyleCnt="0"/>
      <dgm:spPr/>
    </dgm:pt>
    <dgm:pt modelId="{C173EB61-84BF-49D5-A5B2-665CEEAD1302}" type="pres">
      <dgm:prSet presAssocID="{84CF563D-1D92-4E14-BC62-92A808A2E019}" presName="textRect" presStyleLbl="revTx" presStyleIdx="2" presStyleCnt="4">
        <dgm:presLayoutVars>
          <dgm:chMax val="1"/>
          <dgm:chPref val="1"/>
        </dgm:presLayoutVars>
      </dgm:prSet>
      <dgm:spPr/>
    </dgm:pt>
    <dgm:pt modelId="{50B357FE-2BE9-4765-A4DC-18BCD91D2CC6}" type="pres">
      <dgm:prSet presAssocID="{5E91F364-9395-4D87-8410-DFF7D30B6BA5}" presName="sibTrans" presStyleCnt="0"/>
      <dgm:spPr/>
    </dgm:pt>
    <dgm:pt modelId="{FBB35CF2-D1FC-43DC-9E51-77730232045F}" type="pres">
      <dgm:prSet presAssocID="{799BE997-C203-44C6-A833-BA2D8CD0F321}" presName="compNode" presStyleCnt="0"/>
      <dgm:spPr/>
    </dgm:pt>
    <dgm:pt modelId="{5DBE171F-47A6-4C36-ABFF-3883F15D4C90}" type="pres">
      <dgm:prSet presAssocID="{799BE997-C203-44C6-A833-BA2D8CD0F321}" presName="iconBgRect" presStyleLbl="bgShp" presStyleIdx="3" presStyleCnt="4"/>
      <dgm:spPr/>
    </dgm:pt>
    <dgm:pt modelId="{F5E1A018-3507-4F19-BCB9-3D4BFB45B303}" type="pres">
      <dgm:prSet presAssocID="{799BE997-C203-44C6-A833-BA2D8CD0F3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Τράπεζα"/>
        </a:ext>
      </dgm:extLst>
    </dgm:pt>
    <dgm:pt modelId="{25E207D4-04AE-4B06-B1C9-3DEA49FBD0D7}" type="pres">
      <dgm:prSet presAssocID="{799BE997-C203-44C6-A833-BA2D8CD0F321}" presName="spaceRect" presStyleCnt="0"/>
      <dgm:spPr/>
    </dgm:pt>
    <dgm:pt modelId="{3D57E31A-F2E5-4625-977A-970F3AE70D11}" type="pres">
      <dgm:prSet presAssocID="{799BE997-C203-44C6-A833-BA2D8CD0F3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708A30-A593-4FE2-A4AE-3662B7E45855}" type="presOf" srcId="{36B8EDE8-5FFD-4779-8D43-ED7E1C6AFD34}" destId="{FA40820E-918A-45A5-A3BE-71EEDF9CCE1C}" srcOrd="0" destOrd="0" presId="urn:microsoft.com/office/officeart/2018/5/layout/IconCircleLabelList"/>
    <dgm:cxn modelId="{227F1744-CF24-4806-AED7-6CC999BA8AE0}" type="presOf" srcId="{799BE997-C203-44C6-A833-BA2D8CD0F321}" destId="{3D57E31A-F2E5-4625-977A-970F3AE70D11}" srcOrd="0" destOrd="0" presId="urn:microsoft.com/office/officeart/2018/5/layout/IconCircleLabelList"/>
    <dgm:cxn modelId="{F0813C64-BDE8-4EF2-ADD1-F7F718F27F63}" srcId="{79B62D0B-2DB5-49C5-9DD1-19568D8E1541}" destId="{1B32498A-BC56-4B8A-BEF2-0EBA1B4D0274}" srcOrd="0" destOrd="0" parTransId="{4BA14C99-35B6-4C67-B11E-317C5A577F6F}" sibTransId="{27558A40-386D-474E-972B-0DEA974BA7B5}"/>
    <dgm:cxn modelId="{C320F068-8C63-46F5-A804-326BFF1447CE}" type="presOf" srcId="{84CF563D-1D92-4E14-BC62-92A808A2E019}" destId="{C173EB61-84BF-49D5-A5B2-665CEEAD1302}" srcOrd="0" destOrd="0" presId="urn:microsoft.com/office/officeart/2018/5/layout/IconCircleLabelList"/>
    <dgm:cxn modelId="{21486A6C-9800-4D52-9F3A-71443ADD661F}" srcId="{79B62D0B-2DB5-49C5-9DD1-19568D8E1541}" destId="{36B8EDE8-5FFD-4779-8D43-ED7E1C6AFD34}" srcOrd="1" destOrd="0" parTransId="{D892A77D-DC3C-441B-9385-D1F80C6589C9}" sibTransId="{5811AD83-16D8-403D-A568-FF68BE75CD5B}"/>
    <dgm:cxn modelId="{EC59036F-6607-4427-8C4A-349B4C262C8C}" srcId="{79B62D0B-2DB5-49C5-9DD1-19568D8E1541}" destId="{84CF563D-1D92-4E14-BC62-92A808A2E019}" srcOrd="2" destOrd="0" parTransId="{DA0FCE10-3A61-44DD-ADF2-D4DFA45285DE}" sibTransId="{5E91F364-9395-4D87-8410-DFF7D30B6BA5}"/>
    <dgm:cxn modelId="{B82AC5CD-71A6-40F4-8413-4E346C73DFF0}" type="presOf" srcId="{79B62D0B-2DB5-49C5-9DD1-19568D8E1541}" destId="{1A86F1F6-E965-4F47-87BA-5B32134174D3}" srcOrd="0" destOrd="0" presId="urn:microsoft.com/office/officeart/2018/5/layout/IconCircleLabelList"/>
    <dgm:cxn modelId="{14B291E5-6E57-4BB9-A9E9-6139D0E2960F}" srcId="{79B62D0B-2DB5-49C5-9DD1-19568D8E1541}" destId="{799BE997-C203-44C6-A833-BA2D8CD0F321}" srcOrd="3" destOrd="0" parTransId="{8DB03FE3-2D11-459D-AAE8-132F8FCD5485}" sibTransId="{1F8E65D9-7787-4F2D-9B17-90D7C6A91BD8}"/>
    <dgm:cxn modelId="{362ABCFC-38FC-4AC3-BB7B-DC2CCB0D8E5C}" type="presOf" srcId="{1B32498A-BC56-4B8A-BEF2-0EBA1B4D0274}" destId="{EF97F4AF-7CF4-43DD-A320-9D873349C156}" srcOrd="0" destOrd="0" presId="urn:microsoft.com/office/officeart/2018/5/layout/IconCircleLabelList"/>
    <dgm:cxn modelId="{7FF20902-B9EC-42C9-A535-38F74131F863}" type="presParOf" srcId="{1A86F1F6-E965-4F47-87BA-5B32134174D3}" destId="{634E8F30-4F7D-4052-93FE-8F930E1FAD75}" srcOrd="0" destOrd="0" presId="urn:microsoft.com/office/officeart/2018/5/layout/IconCircleLabelList"/>
    <dgm:cxn modelId="{2751791B-5866-45A3-9B39-B03C391EB301}" type="presParOf" srcId="{634E8F30-4F7D-4052-93FE-8F930E1FAD75}" destId="{511E39E2-7C2A-46E5-8F66-0F4E7B31EAB1}" srcOrd="0" destOrd="0" presId="urn:microsoft.com/office/officeart/2018/5/layout/IconCircleLabelList"/>
    <dgm:cxn modelId="{7F57221E-B32A-4E9A-B746-9FC25BF22F12}" type="presParOf" srcId="{634E8F30-4F7D-4052-93FE-8F930E1FAD75}" destId="{7751BB65-AD29-47B0-BD33-81EE368A9AFE}" srcOrd="1" destOrd="0" presId="urn:microsoft.com/office/officeart/2018/5/layout/IconCircleLabelList"/>
    <dgm:cxn modelId="{0C8706DA-65CA-42F4-92DC-46B84A06F480}" type="presParOf" srcId="{634E8F30-4F7D-4052-93FE-8F930E1FAD75}" destId="{56735BE1-8E96-4329-BAEC-49D695ABACAA}" srcOrd="2" destOrd="0" presId="urn:microsoft.com/office/officeart/2018/5/layout/IconCircleLabelList"/>
    <dgm:cxn modelId="{FBFFBBC9-C1C8-4B7A-9B10-FB216362D36B}" type="presParOf" srcId="{634E8F30-4F7D-4052-93FE-8F930E1FAD75}" destId="{EF97F4AF-7CF4-43DD-A320-9D873349C156}" srcOrd="3" destOrd="0" presId="urn:microsoft.com/office/officeart/2018/5/layout/IconCircleLabelList"/>
    <dgm:cxn modelId="{273898FE-022F-4888-8626-D405645CC29F}" type="presParOf" srcId="{1A86F1F6-E965-4F47-87BA-5B32134174D3}" destId="{33676C15-439B-4DA3-B374-313EACEC81A7}" srcOrd="1" destOrd="0" presId="urn:microsoft.com/office/officeart/2018/5/layout/IconCircleLabelList"/>
    <dgm:cxn modelId="{DB9228B7-1639-4039-89A3-D0CCFF23BA22}" type="presParOf" srcId="{1A86F1F6-E965-4F47-87BA-5B32134174D3}" destId="{70951E8C-E8CA-4ECF-B930-30EA98C68CCA}" srcOrd="2" destOrd="0" presId="urn:microsoft.com/office/officeart/2018/5/layout/IconCircleLabelList"/>
    <dgm:cxn modelId="{5968D88A-7257-4B63-BC30-A14B7ACD7D4F}" type="presParOf" srcId="{70951E8C-E8CA-4ECF-B930-30EA98C68CCA}" destId="{8538302F-A4CC-4B04-9548-1393A1678876}" srcOrd="0" destOrd="0" presId="urn:microsoft.com/office/officeart/2018/5/layout/IconCircleLabelList"/>
    <dgm:cxn modelId="{94673BEA-17C3-4A1F-8E27-37835CB329B6}" type="presParOf" srcId="{70951E8C-E8CA-4ECF-B930-30EA98C68CCA}" destId="{81744FC2-E78E-4112-B67F-E4E261301E1B}" srcOrd="1" destOrd="0" presId="urn:microsoft.com/office/officeart/2018/5/layout/IconCircleLabelList"/>
    <dgm:cxn modelId="{38C366EC-583D-4C7E-BF71-30E1AB2594D0}" type="presParOf" srcId="{70951E8C-E8CA-4ECF-B930-30EA98C68CCA}" destId="{64E4E654-5FCF-408C-BE14-0CBFE6EE6E9D}" srcOrd="2" destOrd="0" presId="urn:microsoft.com/office/officeart/2018/5/layout/IconCircleLabelList"/>
    <dgm:cxn modelId="{DFD0FA63-512C-4FD5-943A-8D949788163F}" type="presParOf" srcId="{70951E8C-E8CA-4ECF-B930-30EA98C68CCA}" destId="{FA40820E-918A-45A5-A3BE-71EEDF9CCE1C}" srcOrd="3" destOrd="0" presId="urn:microsoft.com/office/officeart/2018/5/layout/IconCircleLabelList"/>
    <dgm:cxn modelId="{7B669350-D4AC-44C6-A7B6-B7A14A41F50D}" type="presParOf" srcId="{1A86F1F6-E965-4F47-87BA-5B32134174D3}" destId="{CC19DF5F-EBCE-4E17-8040-25CBB42D41C6}" srcOrd="3" destOrd="0" presId="urn:microsoft.com/office/officeart/2018/5/layout/IconCircleLabelList"/>
    <dgm:cxn modelId="{75FDD459-68AF-43CB-B908-F07E49AE8FFF}" type="presParOf" srcId="{1A86F1F6-E965-4F47-87BA-5B32134174D3}" destId="{74B61D72-DC8B-4BE1-B98B-604F78817AA8}" srcOrd="4" destOrd="0" presId="urn:microsoft.com/office/officeart/2018/5/layout/IconCircleLabelList"/>
    <dgm:cxn modelId="{4B89513A-402A-4D29-800C-4F89E135A6FC}" type="presParOf" srcId="{74B61D72-DC8B-4BE1-B98B-604F78817AA8}" destId="{EFFBF150-DF09-4EB5-82C2-8E68B55FFF83}" srcOrd="0" destOrd="0" presId="urn:microsoft.com/office/officeart/2018/5/layout/IconCircleLabelList"/>
    <dgm:cxn modelId="{4A698A96-FD05-433A-AE71-EEFA1697228D}" type="presParOf" srcId="{74B61D72-DC8B-4BE1-B98B-604F78817AA8}" destId="{CEE80A73-89E7-4658-905C-2C0AEC155A03}" srcOrd="1" destOrd="0" presId="urn:microsoft.com/office/officeart/2018/5/layout/IconCircleLabelList"/>
    <dgm:cxn modelId="{B3A390A0-38EA-4DD4-AEA6-EC4D3CA0AC70}" type="presParOf" srcId="{74B61D72-DC8B-4BE1-B98B-604F78817AA8}" destId="{DC63CD59-726B-4CAA-BBFA-9D43F5ACA02A}" srcOrd="2" destOrd="0" presId="urn:microsoft.com/office/officeart/2018/5/layout/IconCircleLabelList"/>
    <dgm:cxn modelId="{CBD69C71-4D8E-4FDA-B3A1-796E33EDF538}" type="presParOf" srcId="{74B61D72-DC8B-4BE1-B98B-604F78817AA8}" destId="{C173EB61-84BF-49D5-A5B2-665CEEAD1302}" srcOrd="3" destOrd="0" presId="urn:microsoft.com/office/officeart/2018/5/layout/IconCircleLabelList"/>
    <dgm:cxn modelId="{A4763FEC-AFAD-441D-964F-FF58E44C1671}" type="presParOf" srcId="{1A86F1F6-E965-4F47-87BA-5B32134174D3}" destId="{50B357FE-2BE9-4765-A4DC-18BCD91D2CC6}" srcOrd="5" destOrd="0" presId="urn:microsoft.com/office/officeart/2018/5/layout/IconCircleLabelList"/>
    <dgm:cxn modelId="{91EE104C-0163-42FA-90C2-832EE8873FFC}" type="presParOf" srcId="{1A86F1F6-E965-4F47-87BA-5B32134174D3}" destId="{FBB35CF2-D1FC-43DC-9E51-77730232045F}" srcOrd="6" destOrd="0" presId="urn:microsoft.com/office/officeart/2018/5/layout/IconCircleLabelList"/>
    <dgm:cxn modelId="{C24AAB49-DDA3-4240-A704-AEF8013CA834}" type="presParOf" srcId="{FBB35CF2-D1FC-43DC-9E51-77730232045F}" destId="{5DBE171F-47A6-4C36-ABFF-3883F15D4C90}" srcOrd="0" destOrd="0" presId="urn:microsoft.com/office/officeart/2018/5/layout/IconCircleLabelList"/>
    <dgm:cxn modelId="{B8CB4B56-22B9-44F9-A48E-5BF2F71BFFEB}" type="presParOf" srcId="{FBB35CF2-D1FC-43DC-9E51-77730232045F}" destId="{F5E1A018-3507-4F19-BCB9-3D4BFB45B303}" srcOrd="1" destOrd="0" presId="urn:microsoft.com/office/officeart/2018/5/layout/IconCircleLabelList"/>
    <dgm:cxn modelId="{2833FADA-E7D8-4B20-AC3A-79B567BD6099}" type="presParOf" srcId="{FBB35CF2-D1FC-43DC-9E51-77730232045F}" destId="{25E207D4-04AE-4B06-B1C9-3DEA49FBD0D7}" srcOrd="2" destOrd="0" presId="urn:microsoft.com/office/officeart/2018/5/layout/IconCircleLabelList"/>
    <dgm:cxn modelId="{F5021B7D-F2F4-4E05-9194-39636E3A6D85}" type="presParOf" srcId="{FBB35CF2-D1FC-43DC-9E51-77730232045F}" destId="{3D57E31A-F2E5-4625-977A-970F3AE70D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C9A082-4827-49F4-8907-A3D1B8A957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0EFA98-87B9-488A-B291-CF24A2CBE769}">
      <dgm:prSet/>
      <dgm:spPr/>
      <dgm:t>
        <a:bodyPr/>
        <a:lstStyle/>
        <a:p>
          <a:pPr>
            <a:defRPr cap="all"/>
          </a:pPr>
          <a:r>
            <a:rPr lang="en-US" cap="none" dirty="0"/>
            <a:t>Cybersecurity is a human responsibility as much as a technical one</a:t>
          </a:r>
        </a:p>
      </dgm:t>
    </dgm:pt>
    <dgm:pt modelId="{92793CCB-EEAD-4A5C-ACB8-A08042FDD918}" type="parTrans" cxnId="{3DE43C6D-AC14-45DE-9BB5-8EC947AF4F16}">
      <dgm:prSet/>
      <dgm:spPr/>
      <dgm:t>
        <a:bodyPr/>
        <a:lstStyle/>
        <a:p>
          <a:endParaRPr lang="en-US"/>
        </a:p>
      </dgm:t>
    </dgm:pt>
    <dgm:pt modelId="{2D38122F-C123-421C-89A0-A3BC973A6F6A}" type="sibTrans" cxnId="{3DE43C6D-AC14-45DE-9BB5-8EC947AF4F16}">
      <dgm:prSet/>
      <dgm:spPr/>
      <dgm:t>
        <a:bodyPr/>
        <a:lstStyle/>
        <a:p>
          <a:endParaRPr lang="en-US"/>
        </a:p>
      </dgm:t>
    </dgm:pt>
    <dgm:pt modelId="{F9B549A3-6638-4EC5-80A0-057C02446782}">
      <dgm:prSet/>
      <dgm:spPr/>
      <dgm:t>
        <a:bodyPr/>
        <a:lstStyle/>
        <a:p>
          <a:pPr>
            <a:defRPr cap="all"/>
          </a:pPr>
          <a:r>
            <a:rPr lang="en-US" cap="none" dirty="0"/>
            <a:t>Education through interactive content is key to behavioral change</a:t>
          </a:r>
        </a:p>
      </dgm:t>
    </dgm:pt>
    <dgm:pt modelId="{58A4EDAA-5B6D-4377-834C-920CB5533298}" type="parTrans" cxnId="{3481FB64-1356-4BF8-93BD-6E45B2071512}">
      <dgm:prSet/>
      <dgm:spPr/>
      <dgm:t>
        <a:bodyPr/>
        <a:lstStyle/>
        <a:p>
          <a:endParaRPr lang="en-US"/>
        </a:p>
      </dgm:t>
    </dgm:pt>
    <dgm:pt modelId="{91675711-22ED-49D3-9C61-2F9C2DF5ABF0}" type="sibTrans" cxnId="{3481FB64-1356-4BF8-93BD-6E45B2071512}">
      <dgm:prSet/>
      <dgm:spPr/>
      <dgm:t>
        <a:bodyPr/>
        <a:lstStyle/>
        <a:p>
          <a:endParaRPr lang="en-US"/>
        </a:p>
      </dgm:t>
    </dgm:pt>
    <dgm:pt modelId="{555989E5-BEBC-4848-8185-39F268B0D72F}">
      <dgm:prSet/>
      <dgm:spPr/>
      <dgm:t>
        <a:bodyPr/>
        <a:lstStyle/>
        <a:p>
          <a:pPr>
            <a:defRPr cap="all"/>
          </a:pPr>
          <a:r>
            <a:rPr lang="en-US" cap="none" dirty="0"/>
            <a:t>Measuring impact ensures continuous improvement</a:t>
          </a:r>
        </a:p>
      </dgm:t>
    </dgm:pt>
    <dgm:pt modelId="{67E014A5-8DA3-4321-A67B-BFC7302DEEA3}" type="parTrans" cxnId="{F2B3B88B-032C-4963-9870-16FDC3484252}">
      <dgm:prSet/>
      <dgm:spPr/>
      <dgm:t>
        <a:bodyPr/>
        <a:lstStyle/>
        <a:p>
          <a:endParaRPr lang="en-US"/>
        </a:p>
      </dgm:t>
    </dgm:pt>
    <dgm:pt modelId="{67D34904-2DFB-4971-AD5F-3B3A027D82A0}" type="sibTrans" cxnId="{F2B3B88B-032C-4963-9870-16FDC3484252}">
      <dgm:prSet/>
      <dgm:spPr/>
      <dgm:t>
        <a:bodyPr/>
        <a:lstStyle/>
        <a:p>
          <a:endParaRPr lang="en-US"/>
        </a:p>
      </dgm:t>
    </dgm:pt>
    <dgm:pt modelId="{BDD84C00-5E17-4010-9991-58ACE7F99D53}">
      <dgm:prSet/>
      <dgm:spPr/>
      <dgm:t>
        <a:bodyPr/>
        <a:lstStyle/>
        <a:p>
          <a:pPr>
            <a:defRPr cap="all"/>
          </a:pPr>
          <a:r>
            <a:rPr lang="en-US" cap="none" dirty="0"/>
            <a:t>A well-structured campaign can significantly reduce security risks</a:t>
          </a:r>
        </a:p>
      </dgm:t>
    </dgm:pt>
    <dgm:pt modelId="{DF3A41AF-E859-47DA-AE5C-CC1C6CDAFF46}" type="parTrans" cxnId="{CD8D8925-B733-4457-AC02-6686F23A1890}">
      <dgm:prSet/>
      <dgm:spPr/>
      <dgm:t>
        <a:bodyPr/>
        <a:lstStyle/>
        <a:p>
          <a:endParaRPr lang="en-US"/>
        </a:p>
      </dgm:t>
    </dgm:pt>
    <dgm:pt modelId="{3DB12DA7-497C-4F56-A59D-33E852EAF6DB}" type="sibTrans" cxnId="{CD8D8925-B733-4457-AC02-6686F23A1890}">
      <dgm:prSet/>
      <dgm:spPr/>
      <dgm:t>
        <a:bodyPr/>
        <a:lstStyle/>
        <a:p>
          <a:endParaRPr lang="en-US"/>
        </a:p>
      </dgm:t>
    </dgm:pt>
    <dgm:pt modelId="{61206F8A-1861-4256-956A-135EC9F775C1}" type="pres">
      <dgm:prSet presAssocID="{14C9A082-4827-49F4-8907-A3D1B8A95761}" presName="root" presStyleCnt="0">
        <dgm:presLayoutVars>
          <dgm:dir/>
          <dgm:resizeHandles val="exact"/>
        </dgm:presLayoutVars>
      </dgm:prSet>
      <dgm:spPr/>
    </dgm:pt>
    <dgm:pt modelId="{C540F33B-6324-49E4-99D8-0870B6D43BE4}" type="pres">
      <dgm:prSet presAssocID="{AA0EFA98-87B9-488A-B291-CF24A2CBE769}" presName="compNode" presStyleCnt="0"/>
      <dgm:spPr/>
    </dgm:pt>
    <dgm:pt modelId="{FB753179-46FE-43A0-B8B6-3B4D8A5A4749}" type="pres">
      <dgm:prSet presAssocID="{AA0EFA98-87B9-488A-B291-CF24A2CBE769}" presName="iconBgRect" presStyleLbl="bgShp" presStyleIdx="0" presStyleCnt="4"/>
      <dgm:spPr/>
    </dgm:pt>
    <dgm:pt modelId="{552745A4-0D14-47B6-804C-451DD81CB60C}" type="pres">
      <dgm:prSet presAssocID="{AA0EFA98-87B9-488A-B291-CF24A2CBE7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γραμματιστής"/>
        </a:ext>
      </dgm:extLst>
    </dgm:pt>
    <dgm:pt modelId="{AE4EF8DA-2614-4AE9-A4FD-05A29647382B}" type="pres">
      <dgm:prSet presAssocID="{AA0EFA98-87B9-488A-B291-CF24A2CBE769}" presName="spaceRect" presStyleCnt="0"/>
      <dgm:spPr/>
    </dgm:pt>
    <dgm:pt modelId="{D6054D99-4C74-4C2F-8F01-BA2E9D149650}" type="pres">
      <dgm:prSet presAssocID="{AA0EFA98-87B9-488A-B291-CF24A2CBE769}" presName="textRect" presStyleLbl="revTx" presStyleIdx="0" presStyleCnt="4">
        <dgm:presLayoutVars>
          <dgm:chMax val="1"/>
          <dgm:chPref val="1"/>
        </dgm:presLayoutVars>
      </dgm:prSet>
      <dgm:spPr/>
    </dgm:pt>
    <dgm:pt modelId="{4E495276-E108-4B0C-992A-40834B137A69}" type="pres">
      <dgm:prSet presAssocID="{2D38122F-C123-421C-89A0-A3BC973A6F6A}" presName="sibTrans" presStyleCnt="0"/>
      <dgm:spPr/>
    </dgm:pt>
    <dgm:pt modelId="{2D49D0BA-D10A-4CAC-A9F9-B3A275E4116F}" type="pres">
      <dgm:prSet presAssocID="{F9B549A3-6638-4EC5-80A0-057C02446782}" presName="compNode" presStyleCnt="0"/>
      <dgm:spPr/>
    </dgm:pt>
    <dgm:pt modelId="{23F27DCF-706D-4B34-AE75-0874AADB13F4}" type="pres">
      <dgm:prSet presAssocID="{F9B549A3-6638-4EC5-80A0-057C02446782}" presName="iconBgRect" presStyleLbl="bgShp" presStyleIdx="1" presStyleCnt="4"/>
      <dgm:spPr/>
    </dgm:pt>
    <dgm:pt modelId="{3B0BB15C-0C4B-4A37-AA70-880D92947CC7}" type="pres">
      <dgm:prSet presAssocID="{F9B549A3-6638-4EC5-80A0-057C024467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Βιβλία"/>
        </a:ext>
      </dgm:extLst>
    </dgm:pt>
    <dgm:pt modelId="{3ECD5AC6-443A-4362-A292-DC8FA025C709}" type="pres">
      <dgm:prSet presAssocID="{F9B549A3-6638-4EC5-80A0-057C02446782}" presName="spaceRect" presStyleCnt="0"/>
      <dgm:spPr/>
    </dgm:pt>
    <dgm:pt modelId="{AC427C99-472C-4C54-AED4-9EC76CD105A8}" type="pres">
      <dgm:prSet presAssocID="{F9B549A3-6638-4EC5-80A0-057C02446782}" presName="textRect" presStyleLbl="revTx" presStyleIdx="1" presStyleCnt="4">
        <dgm:presLayoutVars>
          <dgm:chMax val="1"/>
          <dgm:chPref val="1"/>
        </dgm:presLayoutVars>
      </dgm:prSet>
      <dgm:spPr/>
    </dgm:pt>
    <dgm:pt modelId="{354E8DF2-51F1-409D-B3B0-137984BC6D6F}" type="pres">
      <dgm:prSet presAssocID="{91675711-22ED-49D3-9C61-2F9C2DF5ABF0}" presName="sibTrans" presStyleCnt="0"/>
      <dgm:spPr/>
    </dgm:pt>
    <dgm:pt modelId="{8CC7D9E7-9A95-4725-B5D2-695526886BFA}" type="pres">
      <dgm:prSet presAssocID="{555989E5-BEBC-4848-8185-39F268B0D72F}" presName="compNode" presStyleCnt="0"/>
      <dgm:spPr/>
    </dgm:pt>
    <dgm:pt modelId="{F52D5FC4-8B17-4462-809E-67DBFED334B1}" type="pres">
      <dgm:prSet presAssocID="{555989E5-BEBC-4848-8185-39F268B0D72F}" presName="iconBgRect" presStyleLbl="bgShp" presStyleIdx="2" presStyleCnt="4"/>
      <dgm:spPr/>
    </dgm:pt>
    <dgm:pt modelId="{DFF033CA-2F53-4507-AD03-D62999B00478}" type="pres">
      <dgm:prSet presAssocID="{555989E5-BEBC-4848-8185-39F268B0D7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056FF0-8577-4360-B083-08F7C35701F7}" type="pres">
      <dgm:prSet presAssocID="{555989E5-BEBC-4848-8185-39F268B0D72F}" presName="spaceRect" presStyleCnt="0"/>
      <dgm:spPr/>
    </dgm:pt>
    <dgm:pt modelId="{B5FCEB57-B89B-4903-830C-8EFBBF38AE56}" type="pres">
      <dgm:prSet presAssocID="{555989E5-BEBC-4848-8185-39F268B0D72F}" presName="textRect" presStyleLbl="revTx" presStyleIdx="2" presStyleCnt="4">
        <dgm:presLayoutVars>
          <dgm:chMax val="1"/>
          <dgm:chPref val="1"/>
        </dgm:presLayoutVars>
      </dgm:prSet>
      <dgm:spPr/>
    </dgm:pt>
    <dgm:pt modelId="{9AC26C99-5E39-4029-9FBD-371C3CF33CDC}" type="pres">
      <dgm:prSet presAssocID="{67D34904-2DFB-4971-AD5F-3B3A027D82A0}" presName="sibTrans" presStyleCnt="0"/>
      <dgm:spPr/>
    </dgm:pt>
    <dgm:pt modelId="{F5C2E23E-4224-4C98-B05D-FC5029A8593D}" type="pres">
      <dgm:prSet presAssocID="{BDD84C00-5E17-4010-9991-58ACE7F99D53}" presName="compNode" presStyleCnt="0"/>
      <dgm:spPr/>
    </dgm:pt>
    <dgm:pt modelId="{459137DA-4EC1-4BD3-9982-13A5DACDA833}" type="pres">
      <dgm:prSet presAssocID="{BDD84C00-5E17-4010-9991-58ACE7F99D53}" presName="iconBgRect" presStyleLbl="bgShp" presStyleIdx="3" presStyleCnt="4"/>
      <dgm:spPr/>
    </dgm:pt>
    <dgm:pt modelId="{CEE03889-BB19-4A5D-8BB6-9B1D5B9498A1}" type="pres">
      <dgm:prSet presAssocID="{BDD84C00-5E17-4010-9991-58ACE7F99D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Ιεραρχία"/>
        </a:ext>
      </dgm:extLst>
    </dgm:pt>
    <dgm:pt modelId="{3C984F56-557E-4C14-8FAB-7DC738D94B69}" type="pres">
      <dgm:prSet presAssocID="{BDD84C00-5E17-4010-9991-58ACE7F99D53}" presName="spaceRect" presStyleCnt="0"/>
      <dgm:spPr/>
    </dgm:pt>
    <dgm:pt modelId="{7233C8D8-4BB5-4D21-A510-6A98C27780BA}" type="pres">
      <dgm:prSet presAssocID="{BDD84C00-5E17-4010-9991-58ACE7F99D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6BD20C-24EE-42CE-9106-B3AB921136DF}" type="presOf" srcId="{14C9A082-4827-49F4-8907-A3D1B8A95761}" destId="{61206F8A-1861-4256-956A-135EC9F775C1}" srcOrd="0" destOrd="0" presId="urn:microsoft.com/office/officeart/2018/5/layout/IconCircleLabelList"/>
    <dgm:cxn modelId="{CD8D8925-B733-4457-AC02-6686F23A1890}" srcId="{14C9A082-4827-49F4-8907-A3D1B8A95761}" destId="{BDD84C00-5E17-4010-9991-58ACE7F99D53}" srcOrd="3" destOrd="0" parTransId="{DF3A41AF-E859-47DA-AE5C-CC1C6CDAFF46}" sibTransId="{3DB12DA7-497C-4F56-A59D-33E852EAF6DB}"/>
    <dgm:cxn modelId="{DCD0082B-95E7-421D-AC5D-27C135BBBB14}" type="presOf" srcId="{F9B549A3-6638-4EC5-80A0-057C02446782}" destId="{AC427C99-472C-4C54-AED4-9EC76CD105A8}" srcOrd="0" destOrd="0" presId="urn:microsoft.com/office/officeart/2018/5/layout/IconCircleLabelList"/>
    <dgm:cxn modelId="{8E75C15E-68D9-4E0F-B7CB-1C98C059C71E}" type="presOf" srcId="{BDD84C00-5E17-4010-9991-58ACE7F99D53}" destId="{7233C8D8-4BB5-4D21-A510-6A98C27780BA}" srcOrd="0" destOrd="0" presId="urn:microsoft.com/office/officeart/2018/5/layout/IconCircleLabelList"/>
    <dgm:cxn modelId="{3481FB64-1356-4BF8-93BD-6E45B2071512}" srcId="{14C9A082-4827-49F4-8907-A3D1B8A95761}" destId="{F9B549A3-6638-4EC5-80A0-057C02446782}" srcOrd="1" destOrd="0" parTransId="{58A4EDAA-5B6D-4377-834C-920CB5533298}" sibTransId="{91675711-22ED-49D3-9C61-2F9C2DF5ABF0}"/>
    <dgm:cxn modelId="{3DE43C6D-AC14-45DE-9BB5-8EC947AF4F16}" srcId="{14C9A082-4827-49F4-8907-A3D1B8A95761}" destId="{AA0EFA98-87B9-488A-B291-CF24A2CBE769}" srcOrd="0" destOrd="0" parTransId="{92793CCB-EEAD-4A5C-ACB8-A08042FDD918}" sibTransId="{2D38122F-C123-421C-89A0-A3BC973A6F6A}"/>
    <dgm:cxn modelId="{E5BEBF4D-0286-405B-A30A-5B0100AE3C5D}" type="presOf" srcId="{555989E5-BEBC-4848-8185-39F268B0D72F}" destId="{B5FCEB57-B89B-4903-830C-8EFBBF38AE56}" srcOrd="0" destOrd="0" presId="urn:microsoft.com/office/officeart/2018/5/layout/IconCircleLabelList"/>
    <dgm:cxn modelId="{B3E47253-ECA2-4E87-B60F-22CC69400803}" type="presOf" srcId="{AA0EFA98-87B9-488A-B291-CF24A2CBE769}" destId="{D6054D99-4C74-4C2F-8F01-BA2E9D149650}" srcOrd="0" destOrd="0" presId="urn:microsoft.com/office/officeart/2018/5/layout/IconCircleLabelList"/>
    <dgm:cxn modelId="{F2B3B88B-032C-4963-9870-16FDC3484252}" srcId="{14C9A082-4827-49F4-8907-A3D1B8A95761}" destId="{555989E5-BEBC-4848-8185-39F268B0D72F}" srcOrd="2" destOrd="0" parTransId="{67E014A5-8DA3-4321-A67B-BFC7302DEEA3}" sibTransId="{67D34904-2DFB-4971-AD5F-3B3A027D82A0}"/>
    <dgm:cxn modelId="{F0A4044B-BE06-493D-B9B3-5FDDB46E237E}" type="presParOf" srcId="{61206F8A-1861-4256-956A-135EC9F775C1}" destId="{C540F33B-6324-49E4-99D8-0870B6D43BE4}" srcOrd="0" destOrd="0" presId="urn:microsoft.com/office/officeart/2018/5/layout/IconCircleLabelList"/>
    <dgm:cxn modelId="{579B144F-710E-48D5-A07F-2B164E87EF02}" type="presParOf" srcId="{C540F33B-6324-49E4-99D8-0870B6D43BE4}" destId="{FB753179-46FE-43A0-B8B6-3B4D8A5A4749}" srcOrd="0" destOrd="0" presId="urn:microsoft.com/office/officeart/2018/5/layout/IconCircleLabelList"/>
    <dgm:cxn modelId="{5B7BC095-431A-41C7-AEF9-936227041348}" type="presParOf" srcId="{C540F33B-6324-49E4-99D8-0870B6D43BE4}" destId="{552745A4-0D14-47B6-804C-451DD81CB60C}" srcOrd="1" destOrd="0" presId="urn:microsoft.com/office/officeart/2018/5/layout/IconCircleLabelList"/>
    <dgm:cxn modelId="{9495B23F-BAB4-4844-9AD1-F12AEBCFAA4E}" type="presParOf" srcId="{C540F33B-6324-49E4-99D8-0870B6D43BE4}" destId="{AE4EF8DA-2614-4AE9-A4FD-05A29647382B}" srcOrd="2" destOrd="0" presId="urn:microsoft.com/office/officeart/2018/5/layout/IconCircleLabelList"/>
    <dgm:cxn modelId="{E06A046D-BEAE-4E15-8968-F3E53629301E}" type="presParOf" srcId="{C540F33B-6324-49E4-99D8-0870B6D43BE4}" destId="{D6054D99-4C74-4C2F-8F01-BA2E9D149650}" srcOrd="3" destOrd="0" presId="urn:microsoft.com/office/officeart/2018/5/layout/IconCircleLabelList"/>
    <dgm:cxn modelId="{51B3BADE-26ED-4B7E-8699-E0305E70321E}" type="presParOf" srcId="{61206F8A-1861-4256-956A-135EC9F775C1}" destId="{4E495276-E108-4B0C-992A-40834B137A69}" srcOrd="1" destOrd="0" presId="urn:microsoft.com/office/officeart/2018/5/layout/IconCircleLabelList"/>
    <dgm:cxn modelId="{4B879F29-BD7C-40C5-88D6-88943DB3D382}" type="presParOf" srcId="{61206F8A-1861-4256-956A-135EC9F775C1}" destId="{2D49D0BA-D10A-4CAC-A9F9-B3A275E4116F}" srcOrd="2" destOrd="0" presId="urn:microsoft.com/office/officeart/2018/5/layout/IconCircleLabelList"/>
    <dgm:cxn modelId="{0D2B6DC1-E0BC-4661-874D-0EBB79BB8744}" type="presParOf" srcId="{2D49D0BA-D10A-4CAC-A9F9-B3A275E4116F}" destId="{23F27DCF-706D-4B34-AE75-0874AADB13F4}" srcOrd="0" destOrd="0" presId="urn:microsoft.com/office/officeart/2018/5/layout/IconCircleLabelList"/>
    <dgm:cxn modelId="{1EECB9CE-C68B-4903-A690-48AC5A8353C5}" type="presParOf" srcId="{2D49D0BA-D10A-4CAC-A9F9-B3A275E4116F}" destId="{3B0BB15C-0C4B-4A37-AA70-880D92947CC7}" srcOrd="1" destOrd="0" presId="urn:microsoft.com/office/officeart/2018/5/layout/IconCircleLabelList"/>
    <dgm:cxn modelId="{ADF115ED-9B50-4E4F-B026-767D644BA69C}" type="presParOf" srcId="{2D49D0BA-D10A-4CAC-A9F9-B3A275E4116F}" destId="{3ECD5AC6-443A-4362-A292-DC8FA025C709}" srcOrd="2" destOrd="0" presId="urn:microsoft.com/office/officeart/2018/5/layout/IconCircleLabelList"/>
    <dgm:cxn modelId="{B5F44AEF-7B6B-418E-9380-DF39EED1BE56}" type="presParOf" srcId="{2D49D0BA-D10A-4CAC-A9F9-B3A275E4116F}" destId="{AC427C99-472C-4C54-AED4-9EC76CD105A8}" srcOrd="3" destOrd="0" presId="urn:microsoft.com/office/officeart/2018/5/layout/IconCircleLabelList"/>
    <dgm:cxn modelId="{69BB5C0D-0F7C-463B-9E49-83E3A0795BD6}" type="presParOf" srcId="{61206F8A-1861-4256-956A-135EC9F775C1}" destId="{354E8DF2-51F1-409D-B3B0-137984BC6D6F}" srcOrd="3" destOrd="0" presId="urn:microsoft.com/office/officeart/2018/5/layout/IconCircleLabelList"/>
    <dgm:cxn modelId="{01131BFE-2B56-404B-B45F-0566A146415B}" type="presParOf" srcId="{61206F8A-1861-4256-956A-135EC9F775C1}" destId="{8CC7D9E7-9A95-4725-B5D2-695526886BFA}" srcOrd="4" destOrd="0" presId="urn:microsoft.com/office/officeart/2018/5/layout/IconCircleLabelList"/>
    <dgm:cxn modelId="{8EE4DBBE-6922-47EB-8C38-0A38FC7F511B}" type="presParOf" srcId="{8CC7D9E7-9A95-4725-B5D2-695526886BFA}" destId="{F52D5FC4-8B17-4462-809E-67DBFED334B1}" srcOrd="0" destOrd="0" presId="urn:microsoft.com/office/officeart/2018/5/layout/IconCircleLabelList"/>
    <dgm:cxn modelId="{B6A735ED-761C-4796-BF08-0DD94DF34882}" type="presParOf" srcId="{8CC7D9E7-9A95-4725-B5D2-695526886BFA}" destId="{DFF033CA-2F53-4507-AD03-D62999B00478}" srcOrd="1" destOrd="0" presId="urn:microsoft.com/office/officeart/2018/5/layout/IconCircleLabelList"/>
    <dgm:cxn modelId="{5255BA9C-9DAE-47EC-A924-95209875BD64}" type="presParOf" srcId="{8CC7D9E7-9A95-4725-B5D2-695526886BFA}" destId="{D0056FF0-8577-4360-B083-08F7C35701F7}" srcOrd="2" destOrd="0" presId="urn:microsoft.com/office/officeart/2018/5/layout/IconCircleLabelList"/>
    <dgm:cxn modelId="{DEEF7C16-1808-4642-9A4A-1B6F56D2D61F}" type="presParOf" srcId="{8CC7D9E7-9A95-4725-B5D2-695526886BFA}" destId="{B5FCEB57-B89B-4903-830C-8EFBBF38AE56}" srcOrd="3" destOrd="0" presId="urn:microsoft.com/office/officeart/2018/5/layout/IconCircleLabelList"/>
    <dgm:cxn modelId="{72785FA1-4C13-45C9-901C-2617A831293B}" type="presParOf" srcId="{61206F8A-1861-4256-956A-135EC9F775C1}" destId="{9AC26C99-5E39-4029-9FBD-371C3CF33CDC}" srcOrd="5" destOrd="0" presId="urn:microsoft.com/office/officeart/2018/5/layout/IconCircleLabelList"/>
    <dgm:cxn modelId="{BB4901DF-E65D-4E29-B9FF-726232E36934}" type="presParOf" srcId="{61206F8A-1861-4256-956A-135EC9F775C1}" destId="{F5C2E23E-4224-4C98-B05D-FC5029A8593D}" srcOrd="6" destOrd="0" presId="urn:microsoft.com/office/officeart/2018/5/layout/IconCircleLabelList"/>
    <dgm:cxn modelId="{BFFA17DD-DF88-43DF-81FF-41141F0661BD}" type="presParOf" srcId="{F5C2E23E-4224-4C98-B05D-FC5029A8593D}" destId="{459137DA-4EC1-4BD3-9982-13A5DACDA833}" srcOrd="0" destOrd="0" presId="urn:microsoft.com/office/officeart/2018/5/layout/IconCircleLabelList"/>
    <dgm:cxn modelId="{D9F5CE65-FC7A-431C-8FBC-23DE47082A4F}" type="presParOf" srcId="{F5C2E23E-4224-4C98-B05D-FC5029A8593D}" destId="{CEE03889-BB19-4A5D-8BB6-9B1D5B9498A1}" srcOrd="1" destOrd="0" presId="urn:microsoft.com/office/officeart/2018/5/layout/IconCircleLabelList"/>
    <dgm:cxn modelId="{96CB20F2-7774-4854-AA3A-90753998A1DD}" type="presParOf" srcId="{F5C2E23E-4224-4C98-B05D-FC5029A8593D}" destId="{3C984F56-557E-4C14-8FAB-7DC738D94B69}" srcOrd="2" destOrd="0" presId="urn:microsoft.com/office/officeart/2018/5/layout/IconCircleLabelList"/>
    <dgm:cxn modelId="{D104FDFB-2523-46CD-A382-45060F3070B8}" type="presParOf" srcId="{F5C2E23E-4224-4C98-B05D-FC5029A8593D}" destId="{7233C8D8-4BB5-4D21-A510-6A98C27780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E7054C-6104-4277-A334-E3F7B52BAC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F1CD17-4AE9-446A-8B18-BD4647FC4C9A}">
      <dgm:prSet/>
      <dgm:spPr/>
      <dgm:t>
        <a:bodyPr/>
        <a:lstStyle/>
        <a:p>
          <a:pPr>
            <a:defRPr cap="all"/>
          </a:pPr>
          <a:r>
            <a:rPr lang="en-US" cap="none" dirty="0"/>
            <a:t>The campaign aims to build a strong security culture within the organization</a:t>
          </a:r>
        </a:p>
      </dgm:t>
    </dgm:pt>
    <dgm:pt modelId="{EA2525B3-8F3E-4ABD-94A8-A2EB14EEEDC1}" type="parTrans" cxnId="{FD2181D5-6647-4430-8289-6AD6E31B9B51}">
      <dgm:prSet/>
      <dgm:spPr/>
      <dgm:t>
        <a:bodyPr/>
        <a:lstStyle/>
        <a:p>
          <a:endParaRPr lang="en-US"/>
        </a:p>
      </dgm:t>
    </dgm:pt>
    <dgm:pt modelId="{09C00580-9914-4F10-9383-6D2D811D0A0B}" type="sibTrans" cxnId="{FD2181D5-6647-4430-8289-6AD6E31B9B51}">
      <dgm:prSet/>
      <dgm:spPr/>
      <dgm:t>
        <a:bodyPr/>
        <a:lstStyle/>
        <a:p>
          <a:endParaRPr lang="en-US"/>
        </a:p>
      </dgm:t>
    </dgm:pt>
    <dgm:pt modelId="{AAE12B61-44F6-49F1-95D9-E9C6E96FEA21}">
      <dgm:prSet/>
      <dgm:spPr/>
      <dgm:t>
        <a:bodyPr/>
        <a:lstStyle/>
        <a:p>
          <a:pPr>
            <a:defRPr cap="all"/>
          </a:pPr>
          <a:r>
            <a:rPr lang="en-US" cap="none" dirty="0"/>
            <a:t>Continuous education ensures long-term cybersecurity resilience</a:t>
          </a:r>
        </a:p>
      </dgm:t>
    </dgm:pt>
    <dgm:pt modelId="{D2DC26A4-5C0B-409A-AFC7-AB6354F6B46C}" type="parTrans" cxnId="{F1828EE5-B2F6-42E7-8C40-D75DB79D81BD}">
      <dgm:prSet/>
      <dgm:spPr/>
      <dgm:t>
        <a:bodyPr/>
        <a:lstStyle/>
        <a:p>
          <a:endParaRPr lang="en-US"/>
        </a:p>
      </dgm:t>
    </dgm:pt>
    <dgm:pt modelId="{882DBFE1-3B8C-4757-84DA-4EEA5742FF63}" type="sibTrans" cxnId="{F1828EE5-B2F6-42E7-8C40-D75DB79D81BD}">
      <dgm:prSet/>
      <dgm:spPr/>
      <dgm:t>
        <a:bodyPr/>
        <a:lstStyle/>
        <a:p>
          <a:endParaRPr lang="en-US"/>
        </a:p>
      </dgm:t>
    </dgm:pt>
    <dgm:pt modelId="{9BCC0544-6F8A-4555-85D9-ED136D816A14}">
      <dgm:prSet/>
      <dgm:spPr/>
      <dgm:t>
        <a:bodyPr/>
        <a:lstStyle/>
        <a:p>
          <a:pPr>
            <a:defRPr cap="all"/>
          </a:pPr>
          <a:r>
            <a:rPr lang="en-US" b="1" cap="none" dirty="0"/>
            <a:t>Future recommendations:</a:t>
          </a:r>
        </a:p>
        <a:p>
          <a:pPr>
            <a:defRPr cap="all"/>
          </a:pPr>
          <a:r>
            <a:rPr lang="en-US" cap="none" dirty="0"/>
            <a:t>Expanding the campaign, refining simulations, and introducing advanced training modules</a:t>
          </a:r>
        </a:p>
      </dgm:t>
    </dgm:pt>
    <dgm:pt modelId="{77B5699F-752E-4F28-84BE-9BA5DDEBEF43}" type="parTrans" cxnId="{155EB549-0797-4577-A99B-8F7F333765F0}">
      <dgm:prSet/>
      <dgm:spPr/>
      <dgm:t>
        <a:bodyPr/>
        <a:lstStyle/>
        <a:p>
          <a:endParaRPr lang="en-US"/>
        </a:p>
      </dgm:t>
    </dgm:pt>
    <dgm:pt modelId="{F704B524-02C9-40FB-8115-5FF2533E0D15}" type="sibTrans" cxnId="{155EB549-0797-4577-A99B-8F7F333765F0}">
      <dgm:prSet/>
      <dgm:spPr/>
      <dgm:t>
        <a:bodyPr/>
        <a:lstStyle/>
        <a:p>
          <a:endParaRPr lang="en-US"/>
        </a:p>
      </dgm:t>
    </dgm:pt>
    <dgm:pt modelId="{31D848CB-DE91-4FF6-94A1-ABFD7F901E52}" type="pres">
      <dgm:prSet presAssocID="{C3E7054C-6104-4277-A334-E3F7B52BACDA}" presName="root" presStyleCnt="0">
        <dgm:presLayoutVars>
          <dgm:dir/>
          <dgm:resizeHandles val="exact"/>
        </dgm:presLayoutVars>
      </dgm:prSet>
      <dgm:spPr/>
    </dgm:pt>
    <dgm:pt modelId="{49D34938-5A2A-4F88-B57D-8D2CD8ADDAE9}" type="pres">
      <dgm:prSet presAssocID="{0AF1CD17-4AE9-446A-8B18-BD4647FC4C9A}" presName="compNode" presStyleCnt="0"/>
      <dgm:spPr/>
    </dgm:pt>
    <dgm:pt modelId="{F89B2A1A-90C2-4BAE-860A-8ADA63C21E11}" type="pres">
      <dgm:prSet presAssocID="{0AF1CD17-4AE9-446A-8B18-BD4647FC4C9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1D3B71-7791-4A15-B55E-FE1CFC94D9D0}" type="pres">
      <dgm:prSet presAssocID="{0AF1CD17-4AE9-446A-8B18-BD4647FC4C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τροναύτης"/>
        </a:ext>
      </dgm:extLst>
    </dgm:pt>
    <dgm:pt modelId="{19F8E244-FD0F-4126-8723-896A8D3C141D}" type="pres">
      <dgm:prSet presAssocID="{0AF1CD17-4AE9-446A-8B18-BD4647FC4C9A}" presName="spaceRect" presStyleCnt="0"/>
      <dgm:spPr/>
    </dgm:pt>
    <dgm:pt modelId="{5501D9E1-2B46-429E-B644-0D468E668463}" type="pres">
      <dgm:prSet presAssocID="{0AF1CD17-4AE9-446A-8B18-BD4647FC4C9A}" presName="textRect" presStyleLbl="revTx" presStyleIdx="0" presStyleCnt="3">
        <dgm:presLayoutVars>
          <dgm:chMax val="1"/>
          <dgm:chPref val="1"/>
        </dgm:presLayoutVars>
      </dgm:prSet>
      <dgm:spPr/>
    </dgm:pt>
    <dgm:pt modelId="{57677B08-F3FA-4A5C-BEDE-2F45DF586DAD}" type="pres">
      <dgm:prSet presAssocID="{09C00580-9914-4F10-9383-6D2D811D0A0B}" presName="sibTrans" presStyleCnt="0"/>
      <dgm:spPr/>
    </dgm:pt>
    <dgm:pt modelId="{4A0DA642-AC68-4B4D-A1DA-372EE4C1D9AD}" type="pres">
      <dgm:prSet presAssocID="{AAE12B61-44F6-49F1-95D9-E9C6E96FEA21}" presName="compNode" presStyleCnt="0"/>
      <dgm:spPr/>
    </dgm:pt>
    <dgm:pt modelId="{3B90791E-B196-4F2C-ABD9-7FC58BD7AD82}" type="pres">
      <dgm:prSet presAssocID="{AAE12B61-44F6-49F1-95D9-E9C6E96FEA2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79E996-31FD-4E35-8686-B476324EB9B3}" type="pres">
      <dgm:prSet presAssocID="{AAE12B61-44F6-49F1-95D9-E9C6E96FEA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EAE50E5-B41F-450A-8B0E-6FDD6C1B7C2C}" type="pres">
      <dgm:prSet presAssocID="{AAE12B61-44F6-49F1-95D9-E9C6E96FEA21}" presName="spaceRect" presStyleCnt="0"/>
      <dgm:spPr/>
    </dgm:pt>
    <dgm:pt modelId="{F2B81DB2-F0DE-410E-BFF5-4B1CBA99E588}" type="pres">
      <dgm:prSet presAssocID="{AAE12B61-44F6-49F1-95D9-E9C6E96FEA21}" presName="textRect" presStyleLbl="revTx" presStyleIdx="1" presStyleCnt="3">
        <dgm:presLayoutVars>
          <dgm:chMax val="1"/>
          <dgm:chPref val="1"/>
        </dgm:presLayoutVars>
      </dgm:prSet>
      <dgm:spPr/>
    </dgm:pt>
    <dgm:pt modelId="{EACC3E07-C5C2-4944-9494-BE1B212B06CD}" type="pres">
      <dgm:prSet presAssocID="{882DBFE1-3B8C-4757-84DA-4EEA5742FF63}" presName="sibTrans" presStyleCnt="0"/>
      <dgm:spPr/>
    </dgm:pt>
    <dgm:pt modelId="{2EC42F06-4F7F-433B-8B13-2B37BC311F2C}" type="pres">
      <dgm:prSet presAssocID="{9BCC0544-6F8A-4555-85D9-ED136D816A14}" presName="compNode" presStyleCnt="0"/>
      <dgm:spPr/>
    </dgm:pt>
    <dgm:pt modelId="{BC550B27-49B1-4823-AC23-6FEC2BC3F2D0}" type="pres">
      <dgm:prSet presAssocID="{9BCC0544-6F8A-4555-85D9-ED136D816A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CD8D91-2915-4A65-8B84-A0515722AF1C}" type="pres">
      <dgm:prSet presAssocID="{9BCC0544-6F8A-4555-85D9-ED136D816A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ίθουσα τάξης"/>
        </a:ext>
      </dgm:extLst>
    </dgm:pt>
    <dgm:pt modelId="{A0A73CBA-FCED-4F76-BBF6-53BADDAEBE16}" type="pres">
      <dgm:prSet presAssocID="{9BCC0544-6F8A-4555-85D9-ED136D816A14}" presName="spaceRect" presStyleCnt="0"/>
      <dgm:spPr/>
    </dgm:pt>
    <dgm:pt modelId="{BCA15C13-AE40-44FE-93C0-115B5DF8052A}" type="pres">
      <dgm:prSet presAssocID="{9BCC0544-6F8A-4555-85D9-ED136D816A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5F2A5C-A141-4DE9-B5E9-035CA1F4181C}" type="presOf" srcId="{C3E7054C-6104-4277-A334-E3F7B52BACDA}" destId="{31D848CB-DE91-4FF6-94A1-ABFD7F901E52}" srcOrd="0" destOrd="0" presId="urn:microsoft.com/office/officeart/2018/5/layout/IconLeafLabelList"/>
    <dgm:cxn modelId="{B9274A5E-0AC3-4033-A1E5-AEC857A1134F}" type="presOf" srcId="{AAE12B61-44F6-49F1-95D9-E9C6E96FEA21}" destId="{F2B81DB2-F0DE-410E-BFF5-4B1CBA99E588}" srcOrd="0" destOrd="0" presId="urn:microsoft.com/office/officeart/2018/5/layout/IconLeafLabelList"/>
    <dgm:cxn modelId="{155EB549-0797-4577-A99B-8F7F333765F0}" srcId="{C3E7054C-6104-4277-A334-E3F7B52BACDA}" destId="{9BCC0544-6F8A-4555-85D9-ED136D816A14}" srcOrd="2" destOrd="0" parTransId="{77B5699F-752E-4F28-84BE-9BA5DDEBEF43}" sibTransId="{F704B524-02C9-40FB-8115-5FF2533E0D15}"/>
    <dgm:cxn modelId="{965B699A-6231-4E51-8A9F-3D4D1E3EE751}" type="presOf" srcId="{9BCC0544-6F8A-4555-85D9-ED136D816A14}" destId="{BCA15C13-AE40-44FE-93C0-115B5DF8052A}" srcOrd="0" destOrd="0" presId="urn:microsoft.com/office/officeart/2018/5/layout/IconLeafLabelList"/>
    <dgm:cxn modelId="{FD2181D5-6647-4430-8289-6AD6E31B9B51}" srcId="{C3E7054C-6104-4277-A334-E3F7B52BACDA}" destId="{0AF1CD17-4AE9-446A-8B18-BD4647FC4C9A}" srcOrd="0" destOrd="0" parTransId="{EA2525B3-8F3E-4ABD-94A8-A2EB14EEEDC1}" sibTransId="{09C00580-9914-4F10-9383-6D2D811D0A0B}"/>
    <dgm:cxn modelId="{53CF13DE-9C4D-416D-BD4F-2CAB334611C0}" type="presOf" srcId="{0AF1CD17-4AE9-446A-8B18-BD4647FC4C9A}" destId="{5501D9E1-2B46-429E-B644-0D468E668463}" srcOrd="0" destOrd="0" presId="urn:microsoft.com/office/officeart/2018/5/layout/IconLeafLabelList"/>
    <dgm:cxn modelId="{F1828EE5-B2F6-42E7-8C40-D75DB79D81BD}" srcId="{C3E7054C-6104-4277-A334-E3F7B52BACDA}" destId="{AAE12B61-44F6-49F1-95D9-E9C6E96FEA21}" srcOrd="1" destOrd="0" parTransId="{D2DC26A4-5C0B-409A-AFC7-AB6354F6B46C}" sibTransId="{882DBFE1-3B8C-4757-84DA-4EEA5742FF63}"/>
    <dgm:cxn modelId="{61823F2B-73BE-4521-A676-6F9EEB4DFC8B}" type="presParOf" srcId="{31D848CB-DE91-4FF6-94A1-ABFD7F901E52}" destId="{49D34938-5A2A-4F88-B57D-8D2CD8ADDAE9}" srcOrd="0" destOrd="0" presId="urn:microsoft.com/office/officeart/2018/5/layout/IconLeafLabelList"/>
    <dgm:cxn modelId="{3D43144B-9382-4D16-B3A0-549AB440D65D}" type="presParOf" srcId="{49D34938-5A2A-4F88-B57D-8D2CD8ADDAE9}" destId="{F89B2A1A-90C2-4BAE-860A-8ADA63C21E11}" srcOrd="0" destOrd="0" presId="urn:microsoft.com/office/officeart/2018/5/layout/IconLeafLabelList"/>
    <dgm:cxn modelId="{5945958E-CDF1-46C1-8C98-39A22BE707F9}" type="presParOf" srcId="{49D34938-5A2A-4F88-B57D-8D2CD8ADDAE9}" destId="{C31D3B71-7791-4A15-B55E-FE1CFC94D9D0}" srcOrd="1" destOrd="0" presId="urn:microsoft.com/office/officeart/2018/5/layout/IconLeafLabelList"/>
    <dgm:cxn modelId="{4661D696-2EFC-440C-B054-354DCB86F9BE}" type="presParOf" srcId="{49D34938-5A2A-4F88-B57D-8D2CD8ADDAE9}" destId="{19F8E244-FD0F-4126-8723-896A8D3C141D}" srcOrd="2" destOrd="0" presId="urn:microsoft.com/office/officeart/2018/5/layout/IconLeafLabelList"/>
    <dgm:cxn modelId="{F4F2D7CD-1B2C-4244-B1D7-D140769EC6F1}" type="presParOf" srcId="{49D34938-5A2A-4F88-B57D-8D2CD8ADDAE9}" destId="{5501D9E1-2B46-429E-B644-0D468E668463}" srcOrd="3" destOrd="0" presId="urn:microsoft.com/office/officeart/2018/5/layout/IconLeafLabelList"/>
    <dgm:cxn modelId="{630C52C8-85B4-41B3-A08A-AD729B9CB7AA}" type="presParOf" srcId="{31D848CB-DE91-4FF6-94A1-ABFD7F901E52}" destId="{57677B08-F3FA-4A5C-BEDE-2F45DF586DAD}" srcOrd="1" destOrd="0" presId="urn:microsoft.com/office/officeart/2018/5/layout/IconLeafLabelList"/>
    <dgm:cxn modelId="{37C8C280-2F51-4B75-B27E-BFAB02CDB407}" type="presParOf" srcId="{31D848CB-DE91-4FF6-94A1-ABFD7F901E52}" destId="{4A0DA642-AC68-4B4D-A1DA-372EE4C1D9AD}" srcOrd="2" destOrd="0" presId="urn:microsoft.com/office/officeart/2018/5/layout/IconLeafLabelList"/>
    <dgm:cxn modelId="{005F6CFF-4CFF-48D5-B06C-035DDA5142D1}" type="presParOf" srcId="{4A0DA642-AC68-4B4D-A1DA-372EE4C1D9AD}" destId="{3B90791E-B196-4F2C-ABD9-7FC58BD7AD82}" srcOrd="0" destOrd="0" presId="urn:microsoft.com/office/officeart/2018/5/layout/IconLeafLabelList"/>
    <dgm:cxn modelId="{7B68658A-DDCC-470C-A304-9626DC8854CD}" type="presParOf" srcId="{4A0DA642-AC68-4B4D-A1DA-372EE4C1D9AD}" destId="{FF79E996-31FD-4E35-8686-B476324EB9B3}" srcOrd="1" destOrd="0" presId="urn:microsoft.com/office/officeart/2018/5/layout/IconLeafLabelList"/>
    <dgm:cxn modelId="{C69156E7-8A7C-4F48-A8C5-A314A2D1EB67}" type="presParOf" srcId="{4A0DA642-AC68-4B4D-A1DA-372EE4C1D9AD}" destId="{0EAE50E5-B41F-450A-8B0E-6FDD6C1B7C2C}" srcOrd="2" destOrd="0" presId="urn:microsoft.com/office/officeart/2018/5/layout/IconLeafLabelList"/>
    <dgm:cxn modelId="{A459457A-932D-4C26-8CF4-675335A5D93D}" type="presParOf" srcId="{4A0DA642-AC68-4B4D-A1DA-372EE4C1D9AD}" destId="{F2B81DB2-F0DE-410E-BFF5-4B1CBA99E588}" srcOrd="3" destOrd="0" presId="urn:microsoft.com/office/officeart/2018/5/layout/IconLeafLabelList"/>
    <dgm:cxn modelId="{B793E3D9-3149-4B1C-B941-9547AFCD267B}" type="presParOf" srcId="{31D848CB-DE91-4FF6-94A1-ABFD7F901E52}" destId="{EACC3E07-C5C2-4944-9494-BE1B212B06CD}" srcOrd="3" destOrd="0" presId="urn:microsoft.com/office/officeart/2018/5/layout/IconLeafLabelList"/>
    <dgm:cxn modelId="{36D7AE41-CB4D-4B9F-B995-29B4FAB5CCAE}" type="presParOf" srcId="{31D848CB-DE91-4FF6-94A1-ABFD7F901E52}" destId="{2EC42F06-4F7F-433B-8B13-2B37BC311F2C}" srcOrd="4" destOrd="0" presId="urn:microsoft.com/office/officeart/2018/5/layout/IconLeafLabelList"/>
    <dgm:cxn modelId="{9F117433-FB14-43AB-A8DE-B03C7BB6653D}" type="presParOf" srcId="{2EC42F06-4F7F-433B-8B13-2B37BC311F2C}" destId="{BC550B27-49B1-4823-AC23-6FEC2BC3F2D0}" srcOrd="0" destOrd="0" presId="urn:microsoft.com/office/officeart/2018/5/layout/IconLeafLabelList"/>
    <dgm:cxn modelId="{8F4AD730-EE5A-4FAE-88DA-3718AF4EB405}" type="presParOf" srcId="{2EC42F06-4F7F-433B-8B13-2B37BC311F2C}" destId="{5ECD8D91-2915-4A65-8B84-A0515722AF1C}" srcOrd="1" destOrd="0" presId="urn:microsoft.com/office/officeart/2018/5/layout/IconLeafLabelList"/>
    <dgm:cxn modelId="{4D8EB0BF-3286-4D3F-93FA-1ABA3317E77F}" type="presParOf" srcId="{2EC42F06-4F7F-433B-8B13-2B37BC311F2C}" destId="{A0A73CBA-FCED-4F76-BBF6-53BADDAEBE16}" srcOrd="2" destOrd="0" presId="urn:microsoft.com/office/officeart/2018/5/layout/IconLeafLabelList"/>
    <dgm:cxn modelId="{FEDABA97-195A-45D1-BF6B-99B9A7480ABB}" type="presParOf" srcId="{2EC42F06-4F7F-433B-8B13-2B37BC311F2C}" destId="{BCA15C13-AE40-44FE-93C0-115B5DF805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E0E1-6356-434D-AE20-8596B8DE2339}">
      <dsp:nvSpPr>
        <dsp:cNvPr id="0" name=""/>
        <dsp:cNvSpPr/>
      </dsp:nvSpPr>
      <dsp:spPr>
        <a:xfrm>
          <a:off x="0" y="453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F602C-65DC-45F6-A066-9CD857AD599A}">
      <dsp:nvSpPr>
        <dsp:cNvPr id="0" name=""/>
        <dsp:cNvSpPr/>
      </dsp:nvSpPr>
      <dsp:spPr>
        <a:xfrm>
          <a:off x="321294" y="239433"/>
          <a:ext cx="584172" cy="584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1BA0-F1BA-4FCB-87E7-D9A393E68D09}">
      <dsp:nvSpPr>
        <dsp:cNvPr id="0" name=""/>
        <dsp:cNvSpPr/>
      </dsp:nvSpPr>
      <dsp:spPr>
        <a:xfrm>
          <a:off x="1226762" y="453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90% of cyberattacks are due to human error</a:t>
          </a:r>
        </a:p>
      </dsp:txBody>
      <dsp:txXfrm>
        <a:off x="1226762" y="453"/>
        <a:ext cx="5976518" cy="1062132"/>
      </dsp:txXfrm>
    </dsp:sp>
    <dsp:sp modelId="{B00A58D2-71F8-4107-82AC-2AD9779B0FFC}">
      <dsp:nvSpPr>
        <dsp:cNvPr id="0" name=""/>
        <dsp:cNvSpPr/>
      </dsp:nvSpPr>
      <dsp:spPr>
        <a:xfrm>
          <a:off x="0" y="1328118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33C3-8ADC-4BF8-B600-A56CBDA02E41}">
      <dsp:nvSpPr>
        <dsp:cNvPr id="0" name=""/>
        <dsp:cNvSpPr/>
      </dsp:nvSpPr>
      <dsp:spPr>
        <a:xfrm>
          <a:off x="321294" y="1567098"/>
          <a:ext cx="584172" cy="584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8FC2-F896-4AAD-ADD9-5E4A69D8FC8E}">
      <dsp:nvSpPr>
        <dsp:cNvPr id="0" name=""/>
        <dsp:cNvSpPr/>
      </dsp:nvSpPr>
      <dsp:spPr>
        <a:xfrm>
          <a:off x="1226762" y="1328118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Cybersecurity is not just about technology, but also human awareness</a:t>
          </a:r>
        </a:p>
      </dsp:txBody>
      <dsp:txXfrm>
        <a:off x="1226762" y="1328118"/>
        <a:ext cx="5976518" cy="1062132"/>
      </dsp:txXfrm>
    </dsp:sp>
    <dsp:sp modelId="{C7019833-E9F4-4953-A383-433E74E2C04B}">
      <dsp:nvSpPr>
        <dsp:cNvPr id="0" name=""/>
        <dsp:cNvSpPr/>
      </dsp:nvSpPr>
      <dsp:spPr>
        <a:xfrm>
          <a:off x="0" y="2655784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10C13-6EA1-437A-B208-8DBC8B2A08A9}">
      <dsp:nvSpPr>
        <dsp:cNvPr id="0" name=""/>
        <dsp:cNvSpPr/>
      </dsp:nvSpPr>
      <dsp:spPr>
        <a:xfrm>
          <a:off x="321294" y="2894763"/>
          <a:ext cx="584172" cy="584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A8013-CCB4-4181-A431-19AC4C4F2C6C}">
      <dsp:nvSpPr>
        <dsp:cNvPr id="0" name=""/>
        <dsp:cNvSpPr/>
      </dsp:nvSpPr>
      <dsp:spPr>
        <a:xfrm>
          <a:off x="1226762" y="2655784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campaign aims to mitigate risks through education and behavioral change</a:t>
          </a:r>
        </a:p>
      </dsp:txBody>
      <dsp:txXfrm>
        <a:off x="1226762" y="2655784"/>
        <a:ext cx="5976518" cy="1062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1FB0-CB75-4CA6-8945-601994B49CEC}">
      <dsp:nvSpPr>
        <dsp:cNvPr id="0" name=""/>
        <dsp:cNvSpPr/>
      </dsp:nvSpPr>
      <dsp:spPr>
        <a:xfrm>
          <a:off x="0" y="408185"/>
          <a:ext cx="4435078" cy="443507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F2B60-10BD-41E4-9693-DA4D8FCD9597}">
      <dsp:nvSpPr>
        <dsp:cNvPr id="0" name=""/>
        <dsp:cNvSpPr/>
      </dsp:nvSpPr>
      <dsp:spPr>
        <a:xfrm>
          <a:off x="421332" y="829518"/>
          <a:ext cx="1729680" cy="172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of financial institutions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(e.g., banks)</a:t>
          </a:r>
        </a:p>
      </dsp:txBody>
      <dsp:txXfrm>
        <a:off x="505768" y="913954"/>
        <a:ext cx="1560808" cy="1560808"/>
      </dsp:txXfrm>
    </dsp:sp>
    <dsp:sp modelId="{AEE62CB9-06C1-4BBF-BA9A-459CE344F3E6}">
      <dsp:nvSpPr>
        <dsp:cNvPr id="0" name=""/>
        <dsp:cNvSpPr/>
      </dsp:nvSpPr>
      <dsp:spPr>
        <a:xfrm>
          <a:off x="2284065" y="829518"/>
          <a:ext cx="1729680" cy="1729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High-risk sector targeted by cybercriminals</a:t>
          </a:r>
        </a:p>
      </dsp:txBody>
      <dsp:txXfrm>
        <a:off x="2368501" y="913954"/>
        <a:ext cx="1560808" cy="1560808"/>
      </dsp:txXfrm>
    </dsp:sp>
    <dsp:sp modelId="{8CA5C9D0-6AE7-4EBC-B58C-6B2EA88AEF24}">
      <dsp:nvSpPr>
        <dsp:cNvPr id="0" name=""/>
        <dsp:cNvSpPr/>
      </dsp:nvSpPr>
      <dsp:spPr>
        <a:xfrm>
          <a:off x="421332" y="2692251"/>
          <a:ext cx="1729680" cy="1729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range from 18-67 years old with varying cybersecurity knowledge</a:t>
          </a:r>
        </a:p>
      </dsp:txBody>
      <dsp:txXfrm>
        <a:off x="505768" y="2776687"/>
        <a:ext cx="1560808" cy="1560808"/>
      </dsp:txXfrm>
    </dsp:sp>
    <dsp:sp modelId="{B413EE18-5C04-4FE8-A0FC-E549C1CCEF55}">
      <dsp:nvSpPr>
        <dsp:cNvPr id="0" name=""/>
        <dsp:cNvSpPr/>
      </dsp:nvSpPr>
      <dsp:spPr>
        <a:xfrm>
          <a:off x="2284065" y="2692251"/>
          <a:ext cx="1729680" cy="172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Common risks: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Phishing, weak passwords, unsafe online behavior</a:t>
          </a:r>
        </a:p>
      </dsp:txBody>
      <dsp:txXfrm>
        <a:off x="2368501" y="2776687"/>
        <a:ext cx="1560808" cy="1560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6623E-14F7-4A1F-8166-AB0F43C62AA7}">
      <dsp:nvSpPr>
        <dsp:cNvPr id="0" name=""/>
        <dsp:cNvSpPr/>
      </dsp:nvSpPr>
      <dsp:spPr>
        <a:xfrm>
          <a:off x="0" y="1543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F82D9-2B69-4880-B7D9-259B6C146A48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29F17-16DF-42FE-8669-E45FC05DBD05}">
      <dsp:nvSpPr>
        <dsp:cNvPr id="0" name=""/>
        <dsp:cNvSpPr/>
      </dsp:nvSpPr>
      <dsp:spPr>
        <a:xfrm>
          <a:off x="903400" y="1543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Phishing and Social Engineering Attacks</a:t>
          </a:r>
        </a:p>
      </dsp:txBody>
      <dsp:txXfrm>
        <a:off x="903400" y="1543"/>
        <a:ext cx="6299880" cy="782164"/>
      </dsp:txXfrm>
    </dsp:sp>
    <dsp:sp modelId="{DB2447C8-7B07-4A92-B025-4C0703393E93}">
      <dsp:nvSpPr>
        <dsp:cNvPr id="0" name=""/>
        <dsp:cNvSpPr/>
      </dsp:nvSpPr>
      <dsp:spPr>
        <a:xfrm>
          <a:off x="0" y="979249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B5977-2126-47A4-BB29-BB148864D11B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09E35-0894-4951-A7B3-8440B63CC8D3}">
      <dsp:nvSpPr>
        <dsp:cNvPr id="0" name=""/>
        <dsp:cNvSpPr/>
      </dsp:nvSpPr>
      <dsp:spPr>
        <a:xfrm>
          <a:off x="903400" y="979249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Weak Password Management and Credential Stuffing</a:t>
          </a:r>
        </a:p>
      </dsp:txBody>
      <dsp:txXfrm>
        <a:off x="903400" y="979249"/>
        <a:ext cx="6299880" cy="782164"/>
      </dsp:txXfrm>
    </dsp:sp>
    <dsp:sp modelId="{B08DECF2-D0AC-4BE6-9035-F52EDDA95337}">
      <dsp:nvSpPr>
        <dsp:cNvPr id="0" name=""/>
        <dsp:cNvSpPr/>
      </dsp:nvSpPr>
      <dsp:spPr>
        <a:xfrm>
          <a:off x="0" y="1956955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2B98-41B4-48CD-85AA-F5849071909E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56AD-7992-4556-8B18-1D8282DD7A71}">
      <dsp:nvSpPr>
        <dsp:cNvPr id="0" name=""/>
        <dsp:cNvSpPr/>
      </dsp:nvSpPr>
      <dsp:spPr>
        <a:xfrm>
          <a:off x="903400" y="1956955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Unsafe Clicks on Malicious Links or Attachments</a:t>
          </a:r>
        </a:p>
      </dsp:txBody>
      <dsp:txXfrm>
        <a:off x="903400" y="1956955"/>
        <a:ext cx="6299880" cy="782164"/>
      </dsp:txXfrm>
    </dsp:sp>
    <dsp:sp modelId="{03AF64BB-191D-4A2B-83B2-D845B83CB347}">
      <dsp:nvSpPr>
        <dsp:cNvPr id="0" name=""/>
        <dsp:cNvSpPr/>
      </dsp:nvSpPr>
      <dsp:spPr>
        <a:xfrm>
          <a:off x="0" y="2934661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E4E6C-52E6-47CF-AA2E-2C9A9ADEB42E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0A3EA-48DB-4A4B-9AF0-C1E2427398A8}">
      <dsp:nvSpPr>
        <dsp:cNvPr id="0" name=""/>
        <dsp:cNvSpPr/>
      </dsp:nvSpPr>
      <dsp:spPr>
        <a:xfrm>
          <a:off x="903400" y="2934661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Lack of Awareness on Modern Cyber Threats</a:t>
          </a:r>
        </a:p>
      </dsp:txBody>
      <dsp:txXfrm>
        <a:off x="903400" y="2934661"/>
        <a:ext cx="6299880" cy="78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8662-11E2-446B-9662-72EF527F2F06}">
      <dsp:nvSpPr>
        <dsp:cNvPr id="0" name=""/>
        <dsp:cNvSpPr/>
      </dsp:nvSpPr>
      <dsp:spPr>
        <a:xfrm>
          <a:off x="0" y="0"/>
          <a:ext cx="5546526" cy="67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1-month preparation phase</a:t>
          </a:r>
        </a:p>
      </dsp:txBody>
      <dsp:txXfrm>
        <a:off x="19629" y="19629"/>
        <a:ext cx="4744937" cy="630922"/>
      </dsp:txXfrm>
    </dsp:sp>
    <dsp:sp modelId="{CA3F8569-A992-438C-B94E-E08D652AA59F}">
      <dsp:nvSpPr>
        <dsp:cNvPr id="0" name=""/>
        <dsp:cNvSpPr/>
      </dsp:nvSpPr>
      <dsp:spPr>
        <a:xfrm>
          <a:off x="414188" y="763261"/>
          <a:ext cx="5546526" cy="67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Campaign duration: 3, 6, or 12 months</a:t>
          </a:r>
        </a:p>
      </dsp:txBody>
      <dsp:txXfrm>
        <a:off x="433817" y="782890"/>
        <a:ext cx="4657462" cy="630922"/>
      </dsp:txXfrm>
    </dsp:sp>
    <dsp:sp modelId="{0760ADC2-FBAC-444D-B102-0D010813A1C4}">
      <dsp:nvSpPr>
        <dsp:cNvPr id="0" name=""/>
        <dsp:cNvSpPr/>
      </dsp:nvSpPr>
      <dsp:spPr>
        <a:xfrm>
          <a:off x="828377" y="1526523"/>
          <a:ext cx="5546526" cy="67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Daily: Infographics and posters</a:t>
          </a:r>
        </a:p>
      </dsp:txBody>
      <dsp:txXfrm>
        <a:off x="848006" y="1546152"/>
        <a:ext cx="4657462" cy="630922"/>
      </dsp:txXfrm>
    </dsp:sp>
    <dsp:sp modelId="{AF4293AD-596D-4A2F-A476-A269B4B59B98}">
      <dsp:nvSpPr>
        <dsp:cNvPr id="0" name=""/>
        <dsp:cNvSpPr/>
      </dsp:nvSpPr>
      <dsp:spPr>
        <a:xfrm>
          <a:off x="1242565" y="2289784"/>
          <a:ext cx="5546526" cy="67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Weekly: Quizzes &amp; phishing simulations</a:t>
          </a:r>
        </a:p>
      </dsp:txBody>
      <dsp:txXfrm>
        <a:off x="1262194" y="2309413"/>
        <a:ext cx="4657462" cy="630922"/>
      </dsp:txXfrm>
    </dsp:sp>
    <dsp:sp modelId="{F310C7F7-992B-45EE-B350-4D60F51CF1F1}">
      <dsp:nvSpPr>
        <dsp:cNvPr id="0" name=""/>
        <dsp:cNvSpPr/>
      </dsp:nvSpPr>
      <dsp:spPr>
        <a:xfrm>
          <a:off x="1656754" y="3053046"/>
          <a:ext cx="5546526" cy="67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Continuous tracking and evaluation</a:t>
          </a:r>
        </a:p>
      </dsp:txBody>
      <dsp:txXfrm>
        <a:off x="1676383" y="3072675"/>
        <a:ext cx="4657462" cy="630922"/>
      </dsp:txXfrm>
    </dsp:sp>
    <dsp:sp modelId="{B52E2333-F7B8-48CE-9D21-FA15382D2EF1}">
      <dsp:nvSpPr>
        <dsp:cNvPr id="0" name=""/>
        <dsp:cNvSpPr/>
      </dsp:nvSpPr>
      <dsp:spPr>
        <a:xfrm>
          <a:off x="5110908" y="489604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08922" y="489604"/>
        <a:ext cx="239589" cy="327802"/>
      </dsp:txXfrm>
    </dsp:sp>
    <dsp:sp modelId="{DA630D20-1C83-4B95-9B71-7262AA9060FC}">
      <dsp:nvSpPr>
        <dsp:cNvPr id="0" name=""/>
        <dsp:cNvSpPr/>
      </dsp:nvSpPr>
      <dsp:spPr>
        <a:xfrm>
          <a:off x="5525097" y="12528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23111" y="1252865"/>
        <a:ext cx="239589" cy="327802"/>
      </dsp:txXfrm>
    </dsp:sp>
    <dsp:sp modelId="{55D192E2-3CFB-4A1A-A1EA-17ED0FDBE28C}">
      <dsp:nvSpPr>
        <dsp:cNvPr id="0" name=""/>
        <dsp:cNvSpPr/>
      </dsp:nvSpPr>
      <dsp:spPr>
        <a:xfrm>
          <a:off x="5939286" y="2004957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37300" y="2004957"/>
        <a:ext cx="239589" cy="327802"/>
      </dsp:txXfrm>
    </dsp:sp>
    <dsp:sp modelId="{ED9DD239-8B39-4B19-B80A-9A0BA3D74E0F}">
      <dsp:nvSpPr>
        <dsp:cNvPr id="0" name=""/>
        <dsp:cNvSpPr/>
      </dsp:nvSpPr>
      <dsp:spPr>
        <a:xfrm>
          <a:off x="6353474" y="27756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51488" y="2775665"/>
        <a:ext cx="239589" cy="327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88E4-1448-443E-921E-C3AD8C197965}">
      <dsp:nvSpPr>
        <dsp:cNvPr id="0" name=""/>
        <dsp:cNvSpPr/>
      </dsp:nvSpPr>
      <dsp:spPr>
        <a:xfrm>
          <a:off x="87769" y="397355"/>
          <a:ext cx="899334" cy="8993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ABBB1-0155-40EE-8EB7-21DFBEEEA2DA}">
      <dsp:nvSpPr>
        <dsp:cNvPr id="0" name=""/>
        <dsp:cNvSpPr/>
      </dsp:nvSpPr>
      <dsp:spPr>
        <a:xfrm>
          <a:off x="276630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929B-96FC-4793-A87A-7FC2151FB9E1}">
      <dsp:nvSpPr>
        <dsp:cNvPr id="0" name=""/>
        <dsp:cNvSpPr/>
      </dsp:nvSpPr>
      <dsp:spPr>
        <a:xfrm>
          <a:off x="1179819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Infographics &amp; Posters placed in common areas</a:t>
          </a:r>
        </a:p>
      </dsp:txBody>
      <dsp:txXfrm>
        <a:off x="1179819" y="397355"/>
        <a:ext cx="2119860" cy="899334"/>
      </dsp:txXfrm>
    </dsp:sp>
    <dsp:sp modelId="{66F271EF-84A7-4C72-8E17-062754B6CCDD}">
      <dsp:nvSpPr>
        <dsp:cNvPr id="0" name=""/>
        <dsp:cNvSpPr/>
      </dsp:nvSpPr>
      <dsp:spPr>
        <a:xfrm>
          <a:off x="3669048" y="397355"/>
          <a:ext cx="899334" cy="8993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6F73D-FC33-401E-AF6E-0C00369D3A90}">
      <dsp:nvSpPr>
        <dsp:cNvPr id="0" name=""/>
        <dsp:cNvSpPr/>
      </dsp:nvSpPr>
      <dsp:spPr>
        <a:xfrm>
          <a:off x="3857909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179D-D4F8-4D3A-BA3E-9D09407A5C7D}">
      <dsp:nvSpPr>
        <dsp:cNvPr id="0" name=""/>
        <dsp:cNvSpPr/>
      </dsp:nvSpPr>
      <dsp:spPr>
        <a:xfrm>
          <a:off x="4761097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Awareness Emails with cybersecurity tips</a:t>
          </a:r>
        </a:p>
      </dsp:txBody>
      <dsp:txXfrm>
        <a:off x="4761097" y="397355"/>
        <a:ext cx="2119860" cy="899334"/>
      </dsp:txXfrm>
    </dsp:sp>
    <dsp:sp modelId="{C20CF407-DA3E-4CD2-AAC9-2C5DE0C92307}">
      <dsp:nvSpPr>
        <dsp:cNvPr id="0" name=""/>
        <dsp:cNvSpPr/>
      </dsp:nvSpPr>
      <dsp:spPr>
        <a:xfrm>
          <a:off x="87769" y="1827864"/>
          <a:ext cx="899334" cy="8993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CBDFC-F54E-4D57-B9BD-41DA1356F416}">
      <dsp:nvSpPr>
        <dsp:cNvPr id="0" name=""/>
        <dsp:cNvSpPr/>
      </dsp:nvSpPr>
      <dsp:spPr>
        <a:xfrm>
          <a:off x="276630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3BEA8-3761-4401-927C-7D3F4D5F8961}">
      <dsp:nvSpPr>
        <dsp:cNvPr id="0" name=""/>
        <dsp:cNvSpPr/>
      </dsp:nvSpPr>
      <dsp:spPr>
        <a:xfrm>
          <a:off x="1179819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Interactive Quizzes testing cybersecurity knowledge</a:t>
          </a:r>
        </a:p>
      </dsp:txBody>
      <dsp:txXfrm>
        <a:off x="1179819" y="1827864"/>
        <a:ext cx="2119860" cy="899334"/>
      </dsp:txXfrm>
    </dsp:sp>
    <dsp:sp modelId="{CBF7FB2B-DE14-4810-A7AB-28704598EC18}">
      <dsp:nvSpPr>
        <dsp:cNvPr id="0" name=""/>
        <dsp:cNvSpPr/>
      </dsp:nvSpPr>
      <dsp:spPr>
        <a:xfrm>
          <a:off x="3669048" y="1827864"/>
          <a:ext cx="899334" cy="8993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D525-0802-4BF9-8ED1-2656A444A8C1}">
      <dsp:nvSpPr>
        <dsp:cNvPr id="0" name=""/>
        <dsp:cNvSpPr/>
      </dsp:nvSpPr>
      <dsp:spPr>
        <a:xfrm>
          <a:off x="3857909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8004B-A8F3-4543-8B05-94707F6CB81A}">
      <dsp:nvSpPr>
        <dsp:cNvPr id="0" name=""/>
        <dsp:cNvSpPr/>
      </dsp:nvSpPr>
      <dsp:spPr>
        <a:xfrm>
          <a:off x="4761097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Phishing Simulations to train employees in real-world scenarios</a:t>
          </a:r>
        </a:p>
      </dsp:txBody>
      <dsp:txXfrm>
        <a:off x="4761097" y="1827864"/>
        <a:ext cx="2119860" cy="899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6ECC0-09ED-425F-8D5F-F693C6C5F450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DDFA-0653-44CA-A6E2-00B407051C5F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B060D-4627-46C3-9683-DE1CA344DFB6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Gamification: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Employees earn rewards and recognition</a:t>
          </a:r>
        </a:p>
      </dsp:txBody>
      <dsp:txXfrm>
        <a:off x="315476" y="1400306"/>
        <a:ext cx="1749023" cy="699609"/>
      </dsp:txXfrm>
    </dsp:sp>
    <dsp:sp modelId="{6673F756-ADD8-4D6C-A7CE-19BCE367A277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E6958-98E7-490B-A6E2-6769BD2DA180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6E0E-58E7-44C0-BCBC-CCD25203643D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Simple Language: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Avoid complex cybersecurity jargon</a:t>
          </a:r>
        </a:p>
      </dsp:txBody>
      <dsp:txXfrm>
        <a:off x="2370578" y="1400306"/>
        <a:ext cx="1749023" cy="699609"/>
      </dsp:txXfrm>
    </dsp:sp>
    <dsp:sp modelId="{96C2DAF8-588D-4ADE-AF1F-8AEF6F637DE2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830D-E366-4136-8D82-D29AAC27B9AB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E2BC-7F04-4251-A15F-D64A25702CD3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Rewards System: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High performers get incentives</a:t>
          </a:r>
        </a:p>
      </dsp:txBody>
      <dsp:txXfrm>
        <a:off x="315476" y="3936390"/>
        <a:ext cx="1749023" cy="699609"/>
      </dsp:txXfrm>
    </dsp:sp>
    <dsp:sp modelId="{216C7400-34A4-4733-8099-BC746955E86D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D4860-4442-4314-856C-9DE781A8E0F8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2160-0A71-4301-B271-74F57A46F18C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Continuous Engagement: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Short, interactive learning sessions</a:t>
          </a:r>
        </a:p>
      </dsp:txBody>
      <dsp:txXfrm>
        <a:off x="2370578" y="3936390"/>
        <a:ext cx="1749023" cy="6996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9E2-7C2A-46E5-8F66-0F4E7B31EAB1}">
      <dsp:nvSpPr>
        <dsp:cNvPr id="0" name=""/>
        <dsp:cNvSpPr/>
      </dsp:nvSpPr>
      <dsp:spPr>
        <a:xfrm>
          <a:off x="300737" y="638370"/>
          <a:ext cx="939304" cy="9393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1BB65-AD29-47B0-BD33-81EE368A9AFE}">
      <dsp:nvSpPr>
        <dsp:cNvPr id="0" name=""/>
        <dsp:cNvSpPr/>
      </dsp:nvSpPr>
      <dsp:spPr>
        <a:xfrm>
          <a:off x="500916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7F4AF-7CF4-43DD-A320-9D873349C156}">
      <dsp:nvSpPr>
        <dsp:cNvPr id="0" name=""/>
        <dsp:cNvSpPr/>
      </dsp:nvSpPr>
      <dsp:spPr>
        <a:xfrm>
          <a:off x="467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Initial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(Pre-test)</a:t>
          </a:r>
        </a:p>
      </dsp:txBody>
      <dsp:txXfrm>
        <a:off x="467" y="1870245"/>
        <a:ext cx="1539843" cy="615937"/>
      </dsp:txXfrm>
    </dsp:sp>
    <dsp:sp modelId="{8538302F-A4CC-4B04-9548-1393A1678876}">
      <dsp:nvSpPr>
        <dsp:cNvPr id="0" name=""/>
        <dsp:cNvSpPr/>
      </dsp:nvSpPr>
      <dsp:spPr>
        <a:xfrm>
          <a:off x="2110053" y="638370"/>
          <a:ext cx="939304" cy="9393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44FC2-E78E-4112-B67F-E4E261301E1B}">
      <dsp:nvSpPr>
        <dsp:cNvPr id="0" name=""/>
        <dsp:cNvSpPr/>
      </dsp:nvSpPr>
      <dsp:spPr>
        <a:xfrm>
          <a:off x="2310233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820E-918A-45A5-A3BE-71EEDF9CCE1C}">
      <dsp:nvSpPr>
        <dsp:cNvPr id="0" name=""/>
        <dsp:cNvSpPr/>
      </dsp:nvSpPr>
      <dsp:spPr>
        <a:xfrm>
          <a:off x="1809783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 engagement metrics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rates, quiz performance)</a:t>
          </a:r>
        </a:p>
      </dsp:txBody>
      <dsp:txXfrm>
        <a:off x="1809783" y="1870245"/>
        <a:ext cx="1539843" cy="615937"/>
      </dsp:txXfrm>
    </dsp:sp>
    <dsp:sp modelId="{EFFBF150-DF09-4EB5-82C2-8E68B55FFF83}">
      <dsp:nvSpPr>
        <dsp:cNvPr id="0" name=""/>
        <dsp:cNvSpPr/>
      </dsp:nvSpPr>
      <dsp:spPr>
        <a:xfrm>
          <a:off x="3919369" y="638370"/>
          <a:ext cx="939304" cy="9393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80A73-89E7-4658-905C-2C0AEC155A03}">
      <dsp:nvSpPr>
        <dsp:cNvPr id="0" name=""/>
        <dsp:cNvSpPr/>
      </dsp:nvSpPr>
      <dsp:spPr>
        <a:xfrm>
          <a:off x="4119549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3EB61-84BF-49D5-A5B2-665CEEAD1302}">
      <dsp:nvSpPr>
        <dsp:cNvPr id="0" name=""/>
        <dsp:cNvSpPr/>
      </dsp:nvSpPr>
      <dsp:spPr>
        <a:xfrm>
          <a:off x="3619100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Phishing simulation results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percentage on malicious links)</a:t>
          </a:r>
        </a:p>
      </dsp:txBody>
      <dsp:txXfrm>
        <a:off x="3619100" y="1870245"/>
        <a:ext cx="1539843" cy="615937"/>
      </dsp:txXfrm>
    </dsp:sp>
    <dsp:sp modelId="{5DBE171F-47A6-4C36-ABFF-3883F15D4C90}">
      <dsp:nvSpPr>
        <dsp:cNvPr id="0" name=""/>
        <dsp:cNvSpPr/>
      </dsp:nvSpPr>
      <dsp:spPr>
        <a:xfrm>
          <a:off x="5728686" y="638370"/>
          <a:ext cx="939304" cy="9393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1A018-3507-4F19-BCB9-3D4BFB45B303}">
      <dsp:nvSpPr>
        <dsp:cNvPr id="0" name=""/>
        <dsp:cNvSpPr/>
      </dsp:nvSpPr>
      <dsp:spPr>
        <a:xfrm>
          <a:off x="5928865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7E31A-F2E5-4625-977A-970F3AE70D11}">
      <dsp:nvSpPr>
        <dsp:cNvPr id="0" name=""/>
        <dsp:cNvSpPr/>
      </dsp:nvSpPr>
      <dsp:spPr>
        <a:xfrm>
          <a:off x="5428416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Final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(Post-test) to measure improvements</a:t>
          </a:r>
        </a:p>
      </dsp:txBody>
      <dsp:txXfrm>
        <a:off x="5428416" y="1870245"/>
        <a:ext cx="1539843" cy="615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53179-46FE-43A0-B8B6-3B4D8A5A4749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45A4-0D14-47B6-804C-451DD81CB60C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54D99-4C74-4C2F-8F01-BA2E9D149650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Cybersecurity is a human responsibility as much as a technical one</a:t>
          </a:r>
        </a:p>
      </dsp:txBody>
      <dsp:txXfrm>
        <a:off x="315476" y="1400306"/>
        <a:ext cx="1749023" cy="699609"/>
      </dsp:txXfrm>
    </dsp:sp>
    <dsp:sp modelId="{23F27DCF-706D-4B34-AE75-0874AADB13F4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BB15C-0C4B-4A37-AA70-880D92947CC7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27C99-472C-4C54-AED4-9EC76CD105A8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Education through interactive content is key to behavioral change</a:t>
          </a:r>
        </a:p>
      </dsp:txBody>
      <dsp:txXfrm>
        <a:off x="2370578" y="1400306"/>
        <a:ext cx="1749023" cy="699609"/>
      </dsp:txXfrm>
    </dsp:sp>
    <dsp:sp modelId="{F52D5FC4-8B17-4462-809E-67DBFED334B1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033CA-2F53-4507-AD03-D62999B00478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EB57-B89B-4903-830C-8EFBBF38AE56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Measuring impact ensures continuous improvement</a:t>
          </a:r>
        </a:p>
      </dsp:txBody>
      <dsp:txXfrm>
        <a:off x="315476" y="3936390"/>
        <a:ext cx="1749023" cy="699609"/>
      </dsp:txXfrm>
    </dsp:sp>
    <dsp:sp modelId="{459137DA-4EC1-4BD3-9982-13A5DACDA833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3889-BB19-4A5D-8BB6-9B1D5B9498A1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3C8D8-4BB5-4D21-A510-6A98C27780BA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A well-structured campaign can significantly reduce security risks</a:t>
          </a:r>
        </a:p>
      </dsp:txBody>
      <dsp:txXfrm>
        <a:off x="2370578" y="3936390"/>
        <a:ext cx="1749023" cy="6996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B2A1A-90C2-4BAE-860A-8ADA63C21E11}">
      <dsp:nvSpPr>
        <dsp:cNvPr id="0" name=""/>
        <dsp:cNvSpPr/>
      </dsp:nvSpPr>
      <dsp:spPr>
        <a:xfrm>
          <a:off x="438140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D3B71-7791-4A15-B55E-FE1CFC94D9D0}">
      <dsp:nvSpPr>
        <dsp:cNvPr id="0" name=""/>
        <dsp:cNvSpPr/>
      </dsp:nvSpPr>
      <dsp:spPr>
        <a:xfrm>
          <a:off x="716015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1D9E1-2B46-429E-B644-0D468E668463}">
      <dsp:nvSpPr>
        <dsp:cNvPr id="0" name=""/>
        <dsp:cNvSpPr/>
      </dsp:nvSpPr>
      <dsp:spPr>
        <a:xfrm>
          <a:off x="21327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The campaign aims to build a strong security culture within the organization</a:t>
          </a:r>
        </a:p>
      </dsp:txBody>
      <dsp:txXfrm>
        <a:off x="21327" y="2112247"/>
        <a:ext cx="2137500" cy="810000"/>
      </dsp:txXfrm>
    </dsp:sp>
    <dsp:sp modelId="{3B90791E-B196-4F2C-ABD9-7FC58BD7AD82}">
      <dsp:nvSpPr>
        <dsp:cNvPr id="0" name=""/>
        <dsp:cNvSpPr/>
      </dsp:nvSpPr>
      <dsp:spPr>
        <a:xfrm>
          <a:off x="2949702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9E996-31FD-4E35-8686-B476324EB9B3}">
      <dsp:nvSpPr>
        <dsp:cNvPr id="0" name=""/>
        <dsp:cNvSpPr/>
      </dsp:nvSpPr>
      <dsp:spPr>
        <a:xfrm>
          <a:off x="3227577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1DB2-F0DE-410E-BFF5-4B1CBA99E588}">
      <dsp:nvSpPr>
        <dsp:cNvPr id="0" name=""/>
        <dsp:cNvSpPr/>
      </dsp:nvSpPr>
      <dsp:spPr>
        <a:xfrm>
          <a:off x="2532890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Continuous education ensures long-term cybersecurity resilience</a:t>
          </a:r>
        </a:p>
      </dsp:txBody>
      <dsp:txXfrm>
        <a:off x="2532890" y="2112247"/>
        <a:ext cx="2137500" cy="810000"/>
      </dsp:txXfrm>
    </dsp:sp>
    <dsp:sp modelId="{BC550B27-49B1-4823-AC23-6FEC2BC3F2D0}">
      <dsp:nvSpPr>
        <dsp:cNvPr id="0" name=""/>
        <dsp:cNvSpPr/>
      </dsp:nvSpPr>
      <dsp:spPr>
        <a:xfrm>
          <a:off x="5461265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8D91-2915-4A65-8B84-A0515722AF1C}">
      <dsp:nvSpPr>
        <dsp:cNvPr id="0" name=""/>
        <dsp:cNvSpPr/>
      </dsp:nvSpPr>
      <dsp:spPr>
        <a:xfrm>
          <a:off x="5739140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15C13-AE40-44FE-93C0-115B5DF8052A}">
      <dsp:nvSpPr>
        <dsp:cNvPr id="0" name=""/>
        <dsp:cNvSpPr/>
      </dsp:nvSpPr>
      <dsp:spPr>
        <a:xfrm>
          <a:off x="5044452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cap="none" dirty="0"/>
            <a:t>Future recommendations: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Expanding the campaign, refining simulations, and introducing advanced training modules</a:t>
          </a:r>
        </a:p>
      </dsp:txBody>
      <dsp:txXfrm>
        <a:off x="5044452" y="2112247"/>
        <a:ext cx="213750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4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Λουκέτο σε μητρική πλακέτα υπολογιστή">
            <a:extLst>
              <a:ext uri="{FF2B5EF4-FFF2-40B4-BE49-F238E27FC236}">
                <a16:creationId xmlns:a16="http://schemas.microsoft.com/office/drawing/2014/main" id="{DE32C774-1C62-B3EE-5733-06EA7486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03" y="1193800"/>
            <a:ext cx="2816475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dirty="0"/>
              <a:t>Cybersecurity Awareness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477" y="1193800"/>
            <a:ext cx="4563818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/>
              <a:t>Human-Centric Approach for Financial Employees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University of Piraeus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By: </a:t>
            </a:r>
          </a:p>
          <a:p>
            <a:pPr defTabSz="914400"/>
            <a:r>
              <a:rPr lang="en-US" dirty="0" err="1"/>
              <a:t>Giannikos</a:t>
            </a:r>
            <a:r>
              <a:rPr lang="en-US" dirty="0"/>
              <a:t> Panagiotis</a:t>
            </a:r>
          </a:p>
          <a:p>
            <a:pPr defTabSz="914400"/>
            <a:r>
              <a:rPr lang="en-US" dirty="0" err="1"/>
              <a:t>Baltzis</a:t>
            </a:r>
            <a:r>
              <a:rPr lang="en-US" dirty="0"/>
              <a:t> Dimitris</a:t>
            </a:r>
          </a:p>
          <a:p>
            <a:pPr defTabSz="914400"/>
            <a:r>
              <a:rPr lang="en-US" dirty="0" err="1"/>
              <a:t>Raftopoulos</a:t>
            </a:r>
            <a:r>
              <a:rPr lang="en-US" dirty="0"/>
              <a:t> Marios</a:t>
            </a:r>
          </a:p>
          <a:p>
            <a:pPr defTabSz="914400"/>
            <a:endParaRPr lang="en-US" dirty="0"/>
          </a:p>
          <a:p>
            <a:pPr algn="ctr" defTabSz="914400"/>
            <a:r>
              <a:rPr lang="en-US" dirty="0"/>
              <a:t>Date: 25/02/2025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C642B-B72B-DE04-D336-FDA8727E5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22595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A7148-CD4B-841F-4A17-3E8ECF1C7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4990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994" y="2307409"/>
            <a:ext cx="2368182" cy="3747316"/>
          </a:xfrm>
        </p:spPr>
        <p:txBody>
          <a:bodyPr anchor="t">
            <a:normAutofit/>
          </a:bodyPr>
          <a:lstStyle/>
          <a:p>
            <a:r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CE159-1F9E-F528-58EF-B98B7913C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29698"/>
              </p:ext>
            </p:extLst>
          </p:nvPr>
        </p:nvGraphicFramePr>
        <p:xfrm>
          <a:off x="852260" y="803275"/>
          <a:ext cx="443507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Key Cybersecurity Threats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AB258-721F-591F-C4DB-16B88C340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81185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Campaign Structure &amp;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CCDA4-EBF3-1FF8-CE6D-C11D19BA7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13465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Educational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9C310-E78A-8659-72C3-F63550346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129227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3000"/>
              <a:t>Behavioral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9635B-472D-1E6F-A1FE-71DACD9C3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096765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Evaluating the Campaign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1898D-AE9A-DBD7-8055-A5CD024F5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71192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A9A4B-FB65-D0CA-EC20-A1FBAAEEF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33923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Συλλογη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Συλλογη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υλλογη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321</Words>
  <Application>Microsoft Office PowerPoint</Application>
  <PresentationFormat>Προβολή στην οθόνη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3" baseType="lpstr">
      <vt:lpstr>Arial</vt:lpstr>
      <vt:lpstr>Rockwell</vt:lpstr>
      <vt:lpstr>Συλλογη</vt:lpstr>
      <vt:lpstr>Cybersecurity Awareness Campaign</vt:lpstr>
      <vt:lpstr>Introduction</vt:lpstr>
      <vt:lpstr>Target Audience</vt:lpstr>
      <vt:lpstr>Key Cybersecurity Threats</vt:lpstr>
      <vt:lpstr>Campaign Structure &amp; Timeline</vt:lpstr>
      <vt:lpstr>Educational Content</vt:lpstr>
      <vt:lpstr>Behavioral Strategies</vt:lpstr>
      <vt:lpstr>Evaluating the Campaign</vt:lpstr>
      <vt:lpstr>Key Takeaways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Stevy Kakaletri</cp:lastModifiedBy>
  <cp:revision>2</cp:revision>
  <dcterms:created xsi:type="dcterms:W3CDTF">2013-01-27T09:14:16Z</dcterms:created>
  <dcterms:modified xsi:type="dcterms:W3CDTF">2025-02-06T12:48:35Z</dcterms:modified>
  <cp:category/>
</cp:coreProperties>
</file>