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Ανάλυση και Διαχείριση Επικινδυνότητας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Πανεπιστήμιο Πειραιώς - Τμήμα Πληροφορικής</a:t>
            </a:r>
          </a:p>
          <a:p>
            <a:r>
              <a:t>Φοιτητές: Γιαννίκος Παναγιώτης, Μπαλτζής Δημήτρης, Ραυτόπουλος Μάριος</a:t>
            </a:r>
          </a:p>
          <a:p>
            <a:r>
              <a:t>Ημερομηνία: 25/02/2025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Κίνδυνοι από Unauthorized Access, Data Theft, Hacking</a:t>
            </a:r>
          </a:p>
          <a:p>
            <a:r>
              <a:t>• Οι προτεινόμενες πολιτικές μειώνουν το συνολικό ρίσκο</a:t>
            </a:r>
          </a:p>
          <a:p>
            <a:r>
              <a:t>• Η ασφάλεια είναι διαρκής διαδικασία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Σκοπός Ανάλυσης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Εκτίμηση και διαχείριση κινδύνων σε πληροφοριακά συστήματα</a:t>
            </a:r>
          </a:p>
          <a:p>
            <a:r>
              <a:t>• Ανάλυση βασικών απειλών και αδυναμιών</a:t>
            </a:r>
          </a:p>
          <a:p>
            <a:r>
              <a:t>• Προτεινόμενα μέτρα προστασίας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Περιγραφή Μεθοδολογίας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Βασισμένη στο πρότυπο ISO 27005</a:t>
            </a:r>
          </a:p>
          <a:p>
            <a:r>
              <a:t>1. Ταυτοποίηση πληροφοριακών αγαθών</a:t>
            </a:r>
          </a:p>
          <a:p>
            <a:r>
              <a:t>2. Impact Assessment</a:t>
            </a:r>
          </a:p>
          <a:p>
            <a:r>
              <a:t>3. Threat &amp; Vulnerability Assessment</a:t>
            </a:r>
          </a:p>
          <a:p>
            <a:r>
              <a:t>4. Risk Analysis</a:t>
            </a:r>
          </a:p>
          <a:p>
            <a:r>
              <a:t>5. Risk Treatment 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Πληροφοριακά Αγαθά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 Data</a:t>
            </a:r>
          </a:p>
          <a:p>
            <a:r>
              <a:t>• SOC Internal Data</a:t>
            </a:r>
          </a:p>
          <a:p>
            <a:r>
              <a:t>• Operational Data</a:t>
            </a:r>
          </a:p>
          <a:p>
            <a:r>
              <a:t>• Documentation</a:t>
            </a:r>
          </a:p>
          <a:p>
            <a:r>
              <a:t>• Backup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 (CIA Triad)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Περίληψη Δεδομένων (πίνακας στον πίνακα)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&amp; Vulnerability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Περίληψη απειλών και αδυναμιών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Περίληψη κινδύνων και στρατηγικές μετριασμού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Προτεινόμενα Μέτρα Ασφαλείας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DLP, MFA, RBAC</a:t>
            </a:r>
          </a:p>
          <a:p>
            <a:r>
              <a:t>• SIEM Monitoring</a:t>
            </a:r>
          </a:p>
          <a:p>
            <a:r>
              <a:t>• Immutable Backups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Treatment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Υψηλού ρίσκου: Άμεση εφαρμογή</a:t>
            </a:r>
          </a:p>
          <a:p>
            <a:r>
              <a:t>• Μεσαίου ρίσκου: Βελτίωση ταυτοποίησης</a:t>
            </a:r>
          </a:p>
          <a:p>
            <a:r>
              <a:t>• Χαμηλού ρίσκου: Εκπαίδευση &amp; διαχείριση πρόσβασης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