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Ανάλυση και Διαχείριση Επικινδυνότητας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Πανεπιστήμιο Πειραιώς - Τμήμα Πληροφορικής</a:t>
            </a:r>
          </a:p>
          <a:p>
            <a:r>
              <a:t>Φοιτητές: Γιαννίκος Παναγιώτης, Μπαλτζής Δημήτρης, Ραυτόπουλος Μάριος</a:t>
            </a:r>
          </a:p>
          <a:p>
            <a:r>
              <a:t>Ημερομηνία: 25/02/2025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 (CIA Triad)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Asset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Confidentiality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Integrity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Availability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Max Impact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Backup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&amp; Vulnerability Assessment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Asset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Threat Level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Vulnerability Level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Risk Level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Medium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Medium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Backup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Asset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Threat Type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Risk Value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Risk Level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Mitigation Strategy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Data Destruction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Data Loss Prevention, Backup Policy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Unauthorized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MFA, Role-based Access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Theft/Loss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Endpoint Security, Encryption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Accidental Disclosure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Auditing, Training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Backup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Hacking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SIEM Monitoring, Firewall Rules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